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7FB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CDF9EE2F-4BAE-4C38-82F4-4651123E95B9}" type="presOf" srcId="{BCDD8A4E-41DF-492C-BDDD-DEF3FBC51B7D}" destId="{29E48471-78C2-437E-A18A-75EE6459916D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7CA1C745-E207-4C0B-AC87-E6D908C3F88E}" type="presOf" srcId="{6BE8DE00-BA8C-499A-9DB0-B01F18D5340B}" destId="{B59407C4-3596-4009-A683-A130CD0F008D}" srcOrd="0" destOrd="0" presId="urn:microsoft.com/office/officeart/2005/8/layout/cycle7"/>
    <dgm:cxn modelId="{A78C98E8-3968-435A-B15D-A3B57CB0BD67}" type="presOf" srcId="{0A88C1C2-2D87-4E16-A8CA-EEE62AE66FB6}" destId="{7E185897-85D8-4D9F-8353-26DE4377E5D4}" srcOrd="0" destOrd="0" presId="urn:microsoft.com/office/officeart/2005/8/layout/cycle7"/>
    <dgm:cxn modelId="{640D3EC5-4F1E-488D-950C-68359C527195}" type="presOf" srcId="{8D2D56B8-EC1F-451E-8ACB-50CBF133FB6C}" destId="{F7688160-6C9F-455D-9DAC-31D37EF089E5}" srcOrd="1" destOrd="0" presId="urn:microsoft.com/office/officeart/2005/8/layout/cycle7"/>
    <dgm:cxn modelId="{6F72CF57-6BF8-4977-9CDD-9F7D3A978D47}" type="presOf" srcId="{481FDB38-A39D-4F28-BB3F-44342F7B5101}" destId="{F1250C0A-0FE0-4EDC-A0C3-D4EDFB99CEEC}" srcOrd="0" destOrd="0" presId="urn:microsoft.com/office/officeart/2005/8/layout/cycle7"/>
    <dgm:cxn modelId="{A386FA55-852F-469B-9360-73B3FABBD00E}" type="presOf" srcId="{6BE8DE00-BA8C-499A-9DB0-B01F18D5340B}" destId="{934D9C97-139D-42C3-B612-C4476EB4FD8D}" srcOrd="1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3B02DD20-A155-4A5C-8F0B-834B6E4971F3}" type="presOf" srcId="{6D2A1504-44E1-4A44-BA9E-DF7C2ABB9AC1}" destId="{BA6783AA-4605-4B98-B6FD-0FEA1DFC56EF}" srcOrd="0" destOrd="0" presId="urn:microsoft.com/office/officeart/2005/8/layout/cycle7"/>
    <dgm:cxn modelId="{92DE79D0-0AEB-4EA5-BD12-55EC14A66E96}" type="presOf" srcId="{A4C1F9FF-0E08-4068-9823-51642406C05A}" destId="{EC8D3E7A-C1D1-4474-854F-171D5586BE34}" srcOrd="0" destOrd="0" presId="urn:microsoft.com/office/officeart/2005/8/layout/cycle7"/>
    <dgm:cxn modelId="{073C388E-032E-437D-ADE1-345684F2ED52}" type="presOf" srcId="{6D2A1504-44E1-4A44-BA9E-DF7C2ABB9AC1}" destId="{AD2E121B-F5DE-4EE4-8F79-CFF5DAFFF6DC}" srcOrd="1" destOrd="0" presId="urn:microsoft.com/office/officeart/2005/8/layout/cycle7"/>
    <dgm:cxn modelId="{D1AC5AAE-C833-403B-AF2B-F628C3967B6D}" type="presOf" srcId="{8D2D56B8-EC1F-451E-8ACB-50CBF133FB6C}" destId="{FA6A6824-C91F-4809-B7B9-4431D3C41849}" srcOrd="0" destOrd="0" presId="urn:microsoft.com/office/officeart/2005/8/layout/cycle7"/>
    <dgm:cxn modelId="{A9E3F29B-BA9A-4B2F-A099-556789367EF2}" type="presParOf" srcId="{EC8D3E7A-C1D1-4474-854F-171D5586BE34}" destId="{7E185897-85D8-4D9F-8353-26DE4377E5D4}" srcOrd="0" destOrd="0" presId="urn:microsoft.com/office/officeart/2005/8/layout/cycle7"/>
    <dgm:cxn modelId="{3F45089D-437E-4670-988C-914B554313DE}" type="presParOf" srcId="{EC8D3E7A-C1D1-4474-854F-171D5586BE34}" destId="{B59407C4-3596-4009-A683-A130CD0F008D}" srcOrd="1" destOrd="0" presId="urn:microsoft.com/office/officeart/2005/8/layout/cycle7"/>
    <dgm:cxn modelId="{2C002AEC-99D9-4C89-8812-AA8F5B8F6422}" type="presParOf" srcId="{B59407C4-3596-4009-A683-A130CD0F008D}" destId="{934D9C97-139D-42C3-B612-C4476EB4FD8D}" srcOrd="0" destOrd="0" presId="urn:microsoft.com/office/officeart/2005/8/layout/cycle7"/>
    <dgm:cxn modelId="{FA53F779-F3AE-4169-923C-64FD61766B05}" type="presParOf" srcId="{EC8D3E7A-C1D1-4474-854F-171D5586BE34}" destId="{29E48471-78C2-437E-A18A-75EE6459916D}" srcOrd="2" destOrd="0" presId="urn:microsoft.com/office/officeart/2005/8/layout/cycle7"/>
    <dgm:cxn modelId="{8C475370-AADD-4F8F-833E-1FD18EA8F712}" type="presParOf" srcId="{EC8D3E7A-C1D1-4474-854F-171D5586BE34}" destId="{BA6783AA-4605-4B98-B6FD-0FEA1DFC56EF}" srcOrd="3" destOrd="0" presId="urn:microsoft.com/office/officeart/2005/8/layout/cycle7"/>
    <dgm:cxn modelId="{93802B4E-AD7F-420A-8222-58A867B7A4DF}" type="presParOf" srcId="{BA6783AA-4605-4B98-B6FD-0FEA1DFC56EF}" destId="{AD2E121B-F5DE-4EE4-8F79-CFF5DAFFF6DC}" srcOrd="0" destOrd="0" presId="urn:microsoft.com/office/officeart/2005/8/layout/cycle7"/>
    <dgm:cxn modelId="{2D50DB05-3B97-4A41-A9A7-2C6F552BE7D9}" type="presParOf" srcId="{EC8D3E7A-C1D1-4474-854F-171D5586BE34}" destId="{F1250C0A-0FE0-4EDC-A0C3-D4EDFB99CEEC}" srcOrd="4" destOrd="0" presId="urn:microsoft.com/office/officeart/2005/8/layout/cycle7"/>
    <dgm:cxn modelId="{32C5DAB8-3189-421A-9844-6DB4668BE7A7}" type="presParOf" srcId="{EC8D3E7A-C1D1-4474-854F-171D5586BE34}" destId="{FA6A6824-C91F-4809-B7B9-4431D3C41849}" srcOrd="5" destOrd="0" presId="urn:microsoft.com/office/officeart/2005/8/layout/cycle7"/>
    <dgm:cxn modelId="{88ABB45A-0917-4D76-8084-DD03893495D0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05603CD0-6DCC-4EAA-8211-DF441DA09A71}" type="presOf" srcId="{8D2D56B8-EC1F-451E-8ACB-50CBF133FB6C}" destId="{FA6A6824-C91F-4809-B7B9-4431D3C41849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C0961F91-0A45-4BE3-BF6C-5F86832CA4F4}" type="presOf" srcId="{481FDB38-A39D-4F28-BB3F-44342F7B5101}" destId="{F1250C0A-0FE0-4EDC-A0C3-D4EDFB99CEEC}" srcOrd="0" destOrd="0" presId="urn:microsoft.com/office/officeart/2005/8/layout/cycle7"/>
    <dgm:cxn modelId="{4D999FFA-C779-47E3-95C7-8C23ACFC414F}" type="presOf" srcId="{A4C1F9FF-0E08-4068-9823-51642406C05A}" destId="{EC8D3E7A-C1D1-4474-854F-171D5586BE34}" srcOrd="0" destOrd="0" presId="urn:microsoft.com/office/officeart/2005/8/layout/cycle7"/>
    <dgm:cxn modelId="{5702FD06-9920-4096-8318-103CBF7F264A}" type="presOf" srcId="{0A88C1C2-2D87-4E16-A8CA-EEE62AE66FB6}" destId="{7E185897-85D8-4D9F-8353-26DE4377E5D4}" srcOrd="0" destOrd="0" presId="urn:microsoft.com/office/officeart/2005/8/layout/cycle7"/>
    <dgm:cxn modelId="{0586E71F-B6C5-434F-9263-0A0F56A069D3}" type="presOf" srcId="{BCDD8A4E-41DF-492C-BDDD-DEF3FBC51B7D}" destId="{29E48471-78C2-437E-A18A-75EE6459916D}" srcOrd="0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D25578E7-D2AF-4338-8A17-2808FEDF3A4B}" type="presOf" srcId="{6D2A1504-44E1-4A44-BA9E-DF7C2ABB9AC1}" destId="{AD2E121B-F5DE-4EE4-8F79-CFF5DAFFF6DC}" srcOrd="1" destOrd="0" presId="urn:microsoft.com/office/officeart/2005/8/layout/cycle7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6473388E-E05C-411C-98A7-9594425E2129}" type="presOf" srcId="{8D2D56B8-EC1F-451E-8ACB-50CBF133FB6C}" destId="{F7688160-6C9F-455D-9DAC-31D37EF089E5}" srcOrd="1" destOrd="0" presId="urn:microsoft.com/office/officeart/2005/8/layout/cycle7"/>
    <dgm:cxn modelId="{77F00DE1-39BD-4C85-9E19-25425D25F524}" type="presOf" srcId="{6BE8DE00-BA8C-499A-9DB0-B01F18D5340B}" destId="{B59407C4-3596-4009-A683-A130CD0F008D}" srcOrd="0" destOrd="0" presId="urn:microsoft.com/office/officeart/2005/8/layout/cycle7"/>
    <dgm:cxn modelId="{DF264BB8-94C2-4494-8C8F-610EF0050A3E}" type="presOf" srcId="{6BE8DE00-BA8C-499A-9DB0-B01F18D5340B}" destId="{934D9C97-139D-42C3-B612-C4476EB4FD8D}" srcOrd="1" destOrd="0" presId="urn:microsoft.com/office/officeart/2005/8/layout/cycle7"/>
    <dgm:cxn modelId="{43618CFD-723E-4B5D-BCF7-5F1478F2045E}" type="presOf" srcId="{6D2A1504-44E1-4A44-BA9E-DF7C2ABB9AC1}" destId="{BA6783AA-4605-4B98-B6FD-0FEA1DFC56EF}" srcOrd="0" destOrd="0" presId="urn:microsoft.com/office/officeart/2005/8/layout/cycle7"/>
    <dgm:cxn modelId="{A31A4101-872C-4461-849F-8C1BC93F61A3}" type="presParOf" srcId="{EC8D3E7A-C1D1-4474-854F-171D5586BE34}" destId="{7E185897-85D8-4D9F-8353-26DE4377E5D4}" srcOrd="0" destOrd="0" presId="urn:microsoft.com/office/officeart/2005/8/layout/cycle7"/>
    <dgm:cxn modelId="{4CF48DE6-1A38-4B2B-919B-B0801EA90343}" type="presParOf" srcId="{EC8D3E7A-C1D1-4474-854F-171D5586BE34}" destId="{B59407C4-3596-4009-A683-A130CD0F008D}" srcOrd="1" destOrd="0" presId="urn:microsoft.com/office/officeart/2005/8/layout/cycle7"/>
    <dgm:cxn modelId="{9A628220-9BF5-412A-B0F4-3F8BABB156B3}" type="presParOf" srcId="{B59407C4-3596-4009-A683-A130CD0F008D}" destId="{934D9C97-139D-42C3-B612-C4476EB4FD8D}" srcOrd="0" destOrd="0" presId="urn:microsoft.com/office/officeart/2005/8/layout/cycle7"/>
    <dgm:cxn modelId="{884798CC-8E1E-4007-B164-AC3993012CFB}" type="presParOf" srcId="{EC8D3E7A-C1D1-4474-854F-171D5586BE34}" destId="{29E48471-78C2-437E-A18A-75EE6459916D}" srcOrd="2" destOrd="0" presId="urn:microsoft.com/office/officeart/2005/8/layout/cycle7"/>
    <dgm:cxn modelId="{FD39AA80-3BB3-4BAF-84F5-A65647D79763}" type="presParOf" srcId="{EC8D3E7A-C1D1-4474-854F-171D5586BE34}" destId="{BA6783AA-4605-4B98-B6FD-0FEA1DFC56EF}" srcOrd="3" destOrd="0" presId="urn:microsoft.com/office/officeart/2005/8/layout/cycle7"/>
    <dgm:cxn modelId="{2B4EEE48-8630-42FE-B80B-1975F4CFB07E}" type="presParOf" srcId="{BA6783AA-4605-4B98-B6FD-0FEA1DFC56EF}" destId="{AD2E121B-F5DE-4EE4-8F79-CFF5DAFFF6DC}" srcOrd="0" destOrd="0" presId="urn:microsoft.com/office/officeart/2005/8/layout/cycle7"/>
    <dgm:cxn modelId="{7CEB1A5D-5AE1-4557-A918-5543EB96CB30}" type="presParOf" srcId="{EC8D3E7A-C1D1-4474-854F-171D5586BE34}" destId="{F1250C0A-0FE0-4EDC-A0C3-D4EDFB99CEEC}" srcOrd="4" destOrd="0" presId="urn:microsoft.com/office/officeart/2005/8/layout/cycle7"/>
    <dgm:cxn modelId="{41EAB34F-79D6-421B-91EE-873030CB4ED6}" type="presParOf" srcId="{EC8D3E7A-C1D1-4474-854F-171D5586BE34}" destId="{FA6A6824-C91F-4809-B7B9-4431D3C41849}" srcOrd="5" destOrd="0" presId="urn:microsoft.com/office/officeart/2005/8/layout/cycle7"/>
    <dgm:cxn modelId="{31AD8FF2-E7C9-48E4-B435-61D1030EEDE9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7E205EA6-0A13-43E7-B024-45DD17B0ED49}" type="presOf" srcId="{BCDD8A4E-41DF-492C-BDDD-DEF3FBC51B7D}" destId="{29E48471-78C2-437E-A18A-75EE6459916D}" srcOrd="0" destOrd="0" presId="urn:microsoft.com/office/officeart/2005/8/layout/cycle7"/>
    <dgm:cxn modelId="{AEFA03E3-7EBF-4731-A3E8-1F75F379AA80}" type="presOf" srcId="{8D2D56B8-EC1F-451E-8ACB-50CBF133FB6C}" destId="{F7688160-6C9F-455D-9DAC-31D37EF089E5}" srcOrd="1" destOrd="0" presId="urn:microsoft.com/office/officeart/2005/8/layout/cycle7"/>
    <dgm:cxn modelId="{06815403-FE05-49D4-B100-06E7591CEF33}" type="presOf" srcId="{481FDB38-A39D-4F28-BB3F-44342F7B5101}" destId="{F1250C0A-0FE0-4EDC-A0C3-D4EDFB99CEEC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9D845BE7-59F9-4D59-98F9-CB408D1024C6}" type="presOf" srcId="{6BE8DE00-BA8C-499A-9DB0-B01F18D5340B}" destId="{B59407C4-3596-4009-A683-A130CD0F008D}" srcOrd="0" destOrd="0" presId="urn:microsoft.com/office/officeart/2005/8/layout/cycle7"/>
    <dgm:cxn modelId="{BF741E3C-DC65-44FA-899D-3E1150AD638C}" type="presOf" srcId="{0A88C1C2-2D87-4E16-A8CA-EEE62AE66FB6}" destId="{7E185897-85D8-4D9F-8353-26DE4377E5D4}" srcOrd="0" destOrd="0" presId="urn:microsoft.com/office/officeart/2005/8/layout/cycle7"/>
    <dgm:cxn modelId="{AF84D1BC-7C11-4F3E-B44C-7696D7943DCF}" type="presOf" srcId="{6D2A1504-44E1-4A44-BA9E-DF7C2ABB9AC1}" destId="{AD2E121B-F5DE-4EE4-8F79-CFF5DAFFF6DC}" srcOrd="1" destOrd="0" presId="urn:microsoft.com/office/officeart/2005/8/layout/cycle7"/>
    <dgm:cxn modelId="{950F5E88-8498-4F99-8B79-3385DDB5CD9F}" type="presOf" srcId="{6BE8DE00-BA8C-499A-9DB0-B01F18D5340B}" destId="{934D9C97-139D-42C3-B612-C4476EB4FD8D}" srcOrd="1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87454D03-3C0F-4549-B6EE-63A04CE363F1}" type="presOf" srcId="{A4C1F9FF-0E08-4068-9823-51642406C05A}" destId="{EC8D3E7A-C1D1-4474-854F-171D5586BE34}" srcOrd="0" destOrd="0" presId="urn:microsoft.com/office/officeart/2005/8/layout/cycle7"/>
    <dgm:cxn modelId="{D5422785-6EE2-448C-985C-E6974C12EAB5}" type="presOf" srcId="{8D2D56B8-EC1F-451E-8ACB-50CBF133FB6C}" destId="{FA6A6824-C91F-4809-B7B9-4431D3C41849}" srcOrd="0" destOrd="0" presId="urn:microsoft.com/office/officeart/2005/8/layout/cycle7"/>
    <dgm:cxn modelId="{DFAF3517-0620-4716-A63C-9287BFC3F39D}" type="presOf" srcId="{6D2A1504-44E1-4A44-BA9E-DF7C2ABB9AC1}" destId="{BA6783AA-4605-4B98-B6FD-0FEA1DFC56EF}" srcOrd="0" destOrd="0" presId="urn:microsoft.com/office/officeart/2005/8/layout/cycle7"/>
    <dgm:cxn modelId="{D50299EF-A026-4E5B-8E69-1F2F58AFF73C}" type="presParOf" srcId="{EC8D3E7A-C1D1-4474-854F-171D5586BE34}" destId="{7E185897-85D8-4D9F-8353-26DE4377E5D4}" srcOrd="0" destOrd="0" presId="urn:microsoft.com/office/officeart/2005/8/layout/cycle7"/>
    <dgm:cxn modelId="{E0B1AD5A-B690-4C86-BD39-A594457A9841}" type="presParOf" srcId="{EC8D3E7A-C1D1-4474-854F-171D5586BE34}" destId="{B59407C4-3596-4009-A683-A130CD0F008D}" srcOrd="1" destOrd="0" presId="urn:microsoft.com/office/officeart/2005/8/layout/cycle7"/>
    <dgm:cxn modelId="{A38EB3E4-17AA-4ACC-9428-EC1284434E74}" type="presParOf" srcId="{B59407C4-3596-4009-A683-A130CD0F008D}" destId="{934D9C97-139D-42C3-B612-C4476EB4FD8D}" srcOrd="0" destOrd="0" presId="urn:microsoft.com/office/officeart/2005/8/layout/cycle7"/>
    <dgm:cxn modelId="{0315B808-E499-4E83-9EC5-12A77E85BD17}" type="presParOf" srcId="{EC8D3E7A-C1D1-4474-854F-171D5586BE34}" destId="{29E48471-78C2-437E-A18A-75EE6459916D}" srcOrd="2" destOrd="0" presId="urn:microsoft.com/office/officeart/2005/8/layout/cycle7"/>
    <dgm:cxn modelId="{0A3F0B94-812C-434E-AA61-BB76C4409E14}" type="presParOf" srcId="{EC8D3E7A-C1D1-4474-854F-171D5586BE34}" destId="{BA6783AA-4605-4B98-B6FD-0FEA1DFC56EF}" srcOrd="3" destOrd="0" presId="urn:microsoft.com/office/officeart/2005/8/layout/cycle7"/>
    <dgm:cxn modelId="{96D1D3ED-7B3C-48F6-9DAD-85E7ED2F14DB}" type="presParOf" srcId="{BA6783AA-4605-4B98-B6FD-0FEA1DFC56EF}" destId="{AD2E121B-F5DE-4EE4-8F79-CFF5DAFFF6DC}" srcOrd="0" destOrd="0" presId="urn:microsoft.com/office/officeart/2005/8/layout/cycle7"/>
    <dgm:cxn modelId="{1B83D36C-A06B-4F6E-BA78-45509D0D834A}" type="presParOf" srcId="{EC8D3E7A-C1D1-4474-854F-171D5586BE34}" destId="{F1250C0A-0FE0-4EDC-A0C3-D4EDFB99CEEC}" srcOrd="4" destOrd="0" presId="urn:microsoft.com/office/officeart/2005/8/layout/cycle7"/>
    <dgm:cxn modelId="{6D4C78EA-C7DC-4ACD-B732-84520F44FF59}" type="presParOf" srcId="{EC8D3E7A-C1D1-4474-854F-171D5586BE34}" destId="{FA6A6824-C91F-4809-B7B9-4431D3C41849}" srcOrd="5" destOrd="0" presId="urn:microsoft.com/office/officeart/2005/8/layout/cycle7"/>
    <dgm:cxn modelId="{85AB6BA4-2B17-4C7A-B840-F9018DCC3415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КҮТІЛЕТІН НӘТИЖЕ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МАЗМҰНЫНА ҚОЙЫЛАТЫН ТАЛАП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DF4125E5-F825-4701-ACC3-FFDA68B77AA1}" type="presOf" srcId="{A4C1F9FF-0E08-4068-9823-51642406C05A}" destId="{EC8D3E7A-C1D1-4474-854F-171D5586BE34}" srcOrd="0" destOrd="0" presId="urn:microsoft.com/office/officeart/2005/8/layout/cycle7"/>
    <dgm:cxn modelId="{38F64277-28C0-4C90-A4C0-06C79020630B}" type="presOf" srcId="{6D2A1504-44E1-4A44-BA9E-DF7C2ABB9AC1}" destId="{AD2E121B-F5DE-4EE4-8F79-CFF5DAFFF6DC}" srcOrd="1" destOrd="0" presId="urn:microsoft.com/office/officeart/2005/8/layout/cycle7"/>
    <dgm:cxn modelId="{41EE2F3F-4E17-4D4C-8A46-7E05327FEBD2}" type="presOf" srcId="{8D2D56B8-EC1F-451E-8ACB-50CBF133FB6C}" destId="{F7688160-6C9F-455D-9DAC-31D37EF089E5}" srcOrd="1" destOrd="0" presId="urn:microsoft.com/office/officeart/2005/8/layout/cycle7"/>
    <dgm:cxn modelId="{2F03DE05-A05A-406F-8063-3993F7A51BFB}" type="presOf" srcId="{6D2A1504-44E1-4A44-BA9E-DF7C2ABB9AC1}" destId="{BA6783AA-4605-4B98-B6FD-0FEA1DFC56EF}" srcOrd="0" destOrd="0" presId="urn:microsoft.com/office/officeart/2005/8/layout/cycle7"/>
    <dgm:cxn modelId="{837ABC85-3DF3-476C-9DC0-125446E20C97}" type="presOf" srcId="{481FDB38-A39D-4F28-BB3F-44342F7B5101}" destId="{F1250C0A-0FE0-4EDC-A0C3-D4EDFB99CEEC}" srcOrd="0" destOrd="0" presId="urn:microsoft.com/office/officeart/2005/8/layout/cycle7"/>
    <dgm:cxn modelId="{29FA2973-C4BD-4740-B487-BF75DAB3F372}" type="presOf" srcId="{8D2D56B8-EC1F-451E-8ACB-50CBF133FB6C}" destId="{FA6A6824-C91F-4809-B7B9-4431D3C41849}" srcOrd="0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059AE67F-822F-4632-821D-0B122431E315}" type="presOf" srcId="{6BE8DE00-BA8C-499A-9DB0-B01F18D5340B}" destId="{934D9C97-139D-42C3-B612-C4476EB4FD8D}" srcOrd="1" destOrd="0" presId="urn:microsoft.com/office/officeart/2005/8/layout/cycle7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70FE67CA-823B-4E10-838C-971E4BC48ED0}" type="presOf" srcId="{6BE8DE00-BA8C-499A-9DB0-B01F18D5340B}" destId="{B59407C4-3596-4009-A683-A130CD0F008D}" srcOrd="0" destOrd="0" presId="urn:microsoft.com/office/officeart/2005/8/layout/cycle7"/>
    <dgm:cxn modelId="{E534D0B6-066B-4D4B-B7EC-607D26EA22C2}" type="presOf" srcId="{BCDD8A4E-41DF-492C-BDDD-DEF3FBC51B7D}" destId="{29E48471-78C2-437E-A18A-75EE6459916D}" srcOrd="0" destOrd="0" presId="urn:microsoft.com/office/officeart/2005/8/layout/cycle7"/>
    <dgm:cxn modelId="{D69773D6-C51F-4211-AEE4-9DEE87F6CFE8}" type="presOf" srcId="{0A88C1C2-2D87-4E16-A8CA-EEE62AE66FB6}" destId="{7E185897-85D8-4D9F-8353-26DE4377E5D4}" srcOrd="0" destOrd="0" presId="urn:microsoft.com/office/officeart/2005/8/layout/cycle7"/>
    <dgm:cxn modelId="{B036B21B-32AF-4E79-947F-AA7704222904}" type="presParOf" srcId="{EC8D3E7A-C1D1-4474-854F-171D5586BE34}" destId="{7E185897-85D8-4D9F-8353-26DE4377E5D4}" srcOrd="0" destOrd="0" presId="urn:microsoft.com/office/officeart/2005/8/layout/cycle7"/>
    <dgm:cxn modelId="{14EAD742-45B4-4A69-8C16-47697241A37A}" type="presParOf" srcId="{EC8D3E7A-C1D1-4474-854F-171D5586BE34}" destId="{B59407C4-3596-4009-A683-A130CD0F008D}" srcOrd="1" destOrd="0" presId="urn:microsoft.com/office/officeart/2005/8/layout/cycle7"/>
    <dgm:cxn modelId="{CA1AFEEB-AA61-4DEA-97C3-2A4343D0D819}" type="presParOf" srcId="{B59407C4-3596-4009-A683-A130CD0F008D}" destId="{934D9C97-139D-42C3-B612-C4476EB4FD8D}" srcOrd="0" destOrd="0" presId="urn:microsoft.com/office/officeart/2005/8/layout/cycle7"/>
    <dgm:cxn modelId="{0C6E8596-FB22-466F-8A32-E87DF03E0EF6}" type="presParOf" srcId="{EC8D3E7A-C1D1-4474-854F-171D5586BE34}" destId="{29E48471-78C2-437E-A18A-75EE6459916D}" srcOrd="2" destOrd="0" presId="urn:microsoft.com/office/officeart/2005/8/layout/cycle7"/>
    <dgm:cxn modelId="{17728420-16DE-46FB-8231-FD4BEC7A157C}" type="presParOf" srcId="{EC8D3E7A-C1D1-4474-854F-171D5586BE34}" destId="{BA6783AA-4605-4B98-B6FD-0FEA1DFC56EF}" srcOrd="3" destOrd="0" presId="urn:microsoft.com/office/officeart/2005/8/layout/cycle7"/>
    <dgm:cxn modelId="{7B65BDFF-9246-4189-B828-6FE7B3542AD4}" type="presParOf" srcId="{BA6783AA-4605-4B98-B6FD-0FEA1DFC56EF}" destId="{AD2E121B-F5DE-4EE4-8F79-CFF5DAFFF6DC}" srcOrd="0" destOrd="0" presId="urn:microsoft.com/office/officeart/2005/8/layout/cycle7"/>
    <dgm:cxn modelId="{9478E794-BD31-40A3-B5AA-A6F3B40AFBBF}" type="presParOf" srcId="{EC8D3E7A-C1D1-4474-854F-171D5586BE34}" destId="{F1250C0A-0FE0-4EDC-A0C3-D4EDFB99CEEC}" srcOrd="4" destOrd="0" presId="urn:microsoft.com/office/officeart/2005/8/layout/cycle7"/>
    <dgm:cxn modelId="{55BA964D-DCC1-4E71-A1C3-4A9AD4296C72}" type="presParOf" srcId="{EC8D3E7A-C1D1-4474-854F-171D5586BE34}" destId="{FA6A6824-C91F-4809-B7B9-4431D3C41849}" srcOrd="5" destOrd="0" presId="urn:microsoft.com/office/officeart/2005/8/layout/cycle7"/>
    <dgm:cxn modelId="{70E3B8EB-2E57-4564-B1AD-99D0EB2107CC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82D2CE-7B94-407E-B4A2-2BFC4E447FEF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0B2B45-18F2-4D4E-BB9B-333B79185409}">
      <dgm:prSet phldrT="[Текст]" custT="1"/>
      <dgm:spPr/>
      <dgm:t>
        <a:bodyPr/>
        <a:lstStyle/>
        <a:p>
          <a:r>
            <a:rPr lang="kk-KZ" sz="2800" b="1" dirty="0" smtClean="0">
              <a:solidFill>
                <a:schemeClr val="tx2"/>
              </a:solidFill>
              <a:latin typeface="+mn-lt"/>
            </a:rPr>
            <a:t>ТАПСЫРМАЛАР</a:t>
          </a:r>
          <a:endParaRPr lang="ru-RU" sz="2800" b="1" dirty="0">
            <a:solidFill>
              <a:schemeClr val="tx2"/>
            </a:solidFill>
            <a:latin typeface="+mn-lt"/>
          </a:endParaRPr>
        </a:p>
      </dgm:t>
    </dgm:pt>
    <dgm:pt modelId="{79EBB375-5A44-4DDD-8951-61E07F5229DD}" type="parTrans" cxnId="{C61A86A2-4E02-4D12-A220-8ED16322B9B4}">
      <dgm:prSet/>
      <dgm:spPr/>
      <dgm:t>
        <a:bodyPr/>
        <a:lstStyle/>
        <a:p>
          <a:endParaRPr lang="ru-RU"/>
        </a:p>
      </dgm:t>
    </dgm:pt>
    <dgm:pt modelId="{D5D849E1-B88B-4030-92DA-675960100F9F}" type="sibTrans" cxnId="{C61A86A2-4E02-4D12-A220-8ED16322B9B4}">
      <dgm:prSet/>
      <dgm:spPr/>
      <dgm:t>
        <a:bodyPr/>
        <a:lstStyle/>
        <a:p>
          <a:endParaRPr lang="ru-RU"/>
        </a:p>
      </dgm:t>
    </dgm:pt>
    <dgm:pt modelId="{07C4F1B0-7D4D-4747-ACE7-0C2FCF06B64C}">
      <dgm:prSet phldrT="[Текст]"/>
      <dgm:spPr/>
      <dgm:t>
        <a:bodyPr/>
        <a:lstStyle/>
        <a:p>
          <a:r>
            <a:rPr lang="kk-KZ" dirty="0" smtClean="0">
              <a:latin typeface="Times New Roman"/>
              <a:cs typeface="Times New Roman"/>
            </a:rPr>
            <a:t>[</a:t>
          </a:r>
          <a:r>
            <a:rPr lang="kk-KZ" dirty="0" smtClean="0"/>
            <a:t>Мәтін</a:t>
          </a:r>
          <a:r>
            <a:rPr lang="kk-KZ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E42FAD5B-7560-4C0A-AAA2-3DEF2423E4D6}" type="parTrans" cxnId="{A4F69379-A6FD-4F2D-9F4A-398B0E988DAA}">
      <dgm:prSet/>
      <dgm:spPr/>
      <dgm:t>
        <a:bodyPr/>
        <a:lstStyle/>
        <a:p>
          <a:endParaRPr lang="ru-RU"/>
        </a:p>
      </dgm:t>
    </dgm:pt>
    <dgm:pt modelId="{47CC0945-EBBC-4E20-9448-6C2CE71AEA87}" type="sibTrans" cxnId="{A4F69379-A6FD-4F2D-9F4A-398B0E988DAA}">
      <dgm:prSet/>
      <dgm:spPr/>
      <dgm:t>
        <a:bodyPr/>
        <a:lstStyle/>
        <a:p>
          <a:endParaRPr lang="ru-RU"/>
        </a:p>
      </dgm:t>
    </dgm:pt>
    <dgm:pt modelId="{E428CEAC-C0EA-460C-8F48-E3B77687B199}">
      <dgm:prSet phldrT="[Текст]"/>
      <dgm:spPr/>
      <dgm:t>
        <a:bodyPr/>
        <a:lstStyle/>
        <a:p>
          <a:r>
            <a:rPr lang="ru-RU" dirty="0" smtClean="0">
              <a:latin typeface="Times New Roman"/>
              <a:cs typeface="Times New Roman"/>
            </a:rPr>
            <a:t>[</a:t>
          </a:r>
          <a:r>
            <a:rPr lang="ru-RU" dirty="0" err="1" smtClean="0">
              <a:latin typeface="Times New Roman"/>
              <a:cs typeface="Times New Roman"/>
            </a:rPr>
            <a:t>Мәтін</a:t>
          </a:r>
          <a:r>
            <a:rPr lang="ru-RU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F2331962-323A-4EC9-8F57-06B3D0E6178E}" type="parTrans" cxnId="{07DFAB24-BDF9-4E22-B9FF-387D9E370AC6}">
      <dgm:prSet/>
      <dgm:spPr/>
      <dgm:t>
        <a:bodyPr/>
        <a:lstStyle/>
        <a:p>
          <a:endParaRPr lang="ru-RU"/>
        </a:p>
      </dgm:t>
    </dgm:pt>
    <dgm:pt modelId="{0D031833-3C35-4E33-9EE3-423C5161F5D4}" type="sibTrans" cxnId="{07DFAB24-BDF9-4E22-B9FF-387D9E370AC6}">
      <dgm:prSet/>
      <dgm:spPr/>
      <dgm:t>
        <a:bodyPr/>
        <a:lstStyle/>
        <a:p>
          <a:endParaRPr lang="ru-RU"/>
        </a:p>
      </dgm:t>
    </dgm:pt>
    <dgm:pt modelId="{F870AECF-4976-4497-8340-4598884724CC}">
      <dgm:prSet phldrT="[Текст]"/>
      <dgm:spPr/>
      <dgm:t>
        <a:bodyPr/>
        <a:lstStyle/>
        <a:p>
          <a:r>
            <a:rPr lang="ru-RU" dirty="0" smtClean="0">
              <a:latin typeface="Times New Roman"/>
              <a:cs typeface="Times New Roman"/>
            </a:rPr>
            <a:t>[</a:t>
          </a:r>
          <a:r>
            <a:rPr lang="ru-RU" dirty="0" err="1" smtClean="0">
              <a:latin typeface="Times New Roman"/>
              <a:cs typeface="Times New Roman"/>
            </a:rPr>
            <a:t>Мәтін</a:t>
          </a:r>
          <a:r>
            <a:rPr lang="ru-RU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5D9E11D9-7664-4952-818D-DB7A9B12B143}" type="parTrans" cxnId="{0D2398B1-A4DA-443E-9DE2-A16407259DC2}">
      <dgm:prSet/>
      <dgm:spPr/>
      <dgm:t>
        <a:bodyPr/>
        <a:lstStyle/>
        <a:p>
          <a:endParaRPr lang="ru-RU"/>
        </a:p>
      </dgm:t>
    </dgm:pt>
    <dgm:pt modelId="{2A6CB6CF-CD25-4B6E-B478-10217D9A336C}" type="sibTrans" cxnId="{0D2398B1-A4DA-443E-9DE2-A16407259DC2}">
      <dgm:prSet/>
      <dgm:spPr/>
      <dgm:t>
        <a:bodyPr/>
        <a:lstStyle/>
        <a:p>
          <a:endParaRPr lang="ru-RU"/>
        </a:p>
      </dgm:t>
    </dgm:pt>
    <dgm:pt modelId="{D976D4B0-5756-4A98-B912-C4FF6DAE2B8A}">
      <dgm:prSet phldrT="[Текст]" custT="1"/>
      <dgm:spPr/>
      <dgm:t>
        <a:bodyPr/>
        <a:lstStyle/>
        <a:p>
          <a:r>
            <a:rPr lang="kk-KZ" sz="2400" b="1" dirty="0" smtClean="0">
              <a:solidFill>
                <a:schemeClr val="tx2"/>
              </a:solidFill>
              <a:latin typeface="+mn-lt"/>
            </a:rPr>
            <a:t>БАЛДАРДЫ ҚОЮ СЫЗБАСЫ</a:t>
          </a:r>
          <a:endParaRPr lang="ru-RU" sz="2400" b="1" dirty="0">
            <a:solidFill>
              <a:schemeClr val="tx2"/>
            </a:solidFill>
            <a:latin typeface="+mn-lt"/>
          </a:endParaRPr>
        </a:p>
      </dgm:t>
    </dgm:pt>
    <dgm:pt modelId="{C9C2310B-F646-4DE5-9EDB-3BADE8B1D4AF}" type="parTrans" cxnId="{4A758C18-E835-43E0-BF99-2509042AB14F}">
      <dgm:prSet/>
      <dgm:spPr/>
      <dgm:t>
        <a:bodyPr/>
        <a:lstStyle/>
        <a:p>
          <a:endParaRPr lang="ru-RU"/>
        </a:p>
      </dgm:t>
    </dgm:pt>
    <dgm:pt modelId="{A21F5AA3-C156-41A8-9F0D-7623AED0128D}" type="sibTrans" cxnId="{4A758C18-E835-43E0-BF99-2509042AB14F}">
      <dgm:prSet/>
      <dgm:spPr/>
      <dgm:t>
        <a:bodyPr/>
        <a:lstStyle/>
        <a:p>
          <a:endParaRPr lang="ru-RU"/>
        </a:p>
      </dgm:t>
    </dgm:pt>
    <dgm:pt modelId="{E8CB0CEF-2FFB-405E-BEAC-BA3B9613E36E}">
      <dgm:prSet phldrT="[Текст]"/>
      <dgm:spPr/>
      <dgm:t>
        <a:bodyPr/>
        <a:lstStyle/>
        <a:p>
          <a:r>
            <a:rPr lang="ru-RU" dirty="0" smtClean="0">
              <a:latin typeface="Times New Roman"/>
              <a:cs typeface="Times New Roman"/>
            </a:rPr>
            <a:t>[</a:t>
          </a:r>
          <a:r>
            <a:rPr lang="ru-RU" dirty="0" err="1" smtClean="0">
              <a:latin typeface="Times New Roman"/>
              <a:cs typeface="Times New Roman"/>
            </a:rPr>
            <a:t>Мәтін</a:t>
          </a:r>
          <a:r>
            <a:rPr lang="ru-RU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E1321C39-D6EA-4CF2-89C9-D0C5307F19C1}" type="parTrans" cxnId="{B8D4551F-0B29-4576-B097-B3B61A1C1981}">
      <dgm:prSet/>
      <dgm:spPr/>
      <dgm:t>
        <a:bodyPr/>
        <a:lstStyle/>
        <a:p>
          <a:endParaRPr lang="ru-RU"/>
        </a:p>
      </dgm:t>
    </dgm:pt>
    <dgm:pt modelId="{072DB6C7-BBF0-401F-8454-0299906FBB05}" type="sibTrans" cxnId="{B8D4551F-0B29-4576-B097-B3B61A1C1981}">
      <dgm:prSet/>
      <dgm:spPr/>
      <dgm:t>
        <a:bodyPr/>
        <a:lstStyle/>
        <a:p>
          <a:endParaRPr lang="ru-RU"/>
        </a:p>
      </dgm:t>
    </dgm:pt>
    <dgm:pt modelId="{13597E7A-C720-4207-B9E2-F6592349E730}">
      <dgm:prSet phldrT="[Текст]"/>
      <dgm:spPr/>
      <dgm:t>
        <a:bodyPr/>
        <a:lstStyle/>
        <a:p>
          <a:r>
            <a:rPr lang="ru-RU" dirty="0" smtClean="0">
              <a:latin typeface="Times New Roman"/>
              <a:cs typeface="Times New Roman"/>
            </a:rPr>
            <a:t>[</a:t>
          </a:r>
          <a:r>
            <a:rPr lang="ru-RU" dirty="0" err="1" smtClean="0">
              <a:latin typeface="Times New Roman"/>
              <a:cs typeface="Times New Roman"/>
            </a:rPr>
            <a:t>Мәтін</a:t>
          </a:r>
          <a:r>
            <a:rPr lang="ru-RU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51572605-21AA-455E-A9A7-AE76BC9CEC3D}" type="parTrans" cxnId="{82132D0F-A020-4BC8-8DFB-F13300C6534E}">
      <dgm:prSet/>
      <dgm:spPr/>
      <dgm:t>
        <a:bodyPr/>
        <a:lstStyle/>
        <a:p>
          <a:endParaRPr lang="ru-RU"/>
        </a:p>
      </dgm:t>
    </dgm:pt>
    <dgm:pt modelId="{0B7554FD-6C85-4707-AC27-7707448B01CB}" type="sibTrans" cxnId="{82132D0F-A020-4BC8-8DFB-F13300C6534E}">
      <dgm:prSet/>
      <dgm:spPr/>
      <dgm:t>
        <a:bodyPr/>
        <a:lstStyle/>
        <a:p>
          <a:endParaRPr lang="ru-RU"/>
        </a:p>
      </dgm:t>
    </dgm:pt>
    <dgm:pt modelId="{5E2CE3A2-EC2F-452E-8007-C828EF3F6557}">
      <dgm:prSet phldrT="[Текст]"/>
      <dgm:spPr/>
      <dgm:t>
        <a:bodyPr/>
        <a:lstStyle/>
        <a:p>
          <a:r>
            <a:rPr lang="ru-RU" dirty="0" smtClean="0">
              <a:latin typeface="Times New Roman"/>
              <a:cs typeface="Times New Roman"/>
            </a:rPr>
            <a:t>[</a:t>
          </a:r>
          <a:r>
            <a:rPr lang="ru-RU" dirty="0" err="1" smtClean="0">
              <a:latin typeface="Times New Roman"/>
              <a:cs typeface="Times New Roman"/>
            </a:rPr>
            <a:t>Мәтін</a:t>
          </a:r>
          <a:r>
            <a:rPr lang="ru-RU" dirty="0" smtClean="0">
              <a:latin typeface="Times New Roman"/>
              <a:cs typeface="Times New Roman"/>
            </a:rPr>
            <a:t>]</a:t>
          </a:r>
          <a:endParaRPr lang="ru-RU" dirty="0"/>
        </a:p>
      </dgm:t>
    </dgm:pt>
    <dgm:pt modelId="{516B53F4-83EA-47D1-8A07-428A91F53986}" type="parTrans" cxnId="{57EF0371-2F96-46AB-946B-E7018756CB0C}">
      <dgm:prSet/>
      <dgm:spPr/>
      <dgm:t>
        <a:bodyPr/>
        <a:lstStyle/>
        <a:p>
          <a:endParaRPr lang="ru-RU"/>
        </a:p>
      </dgm:t>
    </dgm:pt>
    <dgm:pt modelId="{322AC28A-F98C-42D3-A277-CA900B9B37DB}" type="sibTrans" cxnId="{57EF0371-2F96-46AB-946B-E7018756CB0C}">
      <dgm:prSet/>
      <dgm:spPr/>
      <dgm:t>
        <a:bodyPr/>
        <a:lstStyle/>
        <a:p>
          <a:endParaRPr lang="ru-RU"/>
        </a:p>
      </dgm:t>
    </dgm:pt>
    <dgm:pt modelId="{2430BF99-8864-4EAF-BED4-86474D31227F}" type="pres">
      <dgm:prSet presAssocID="{C082D2CE-7B94-407E-B4A2-2BFC4E447FE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0CF28D2-3535-4208-A76A-499B1D42DC90}" type="pres">
      <dgm:prSet presAssocID="{FE0B2B45-18F2-4D4E-BB9B-333B79185409}" presName="root" presStyleCnt="0">
        <dgm:presLayoutVars>
          <dgm:chMax/>
          <dgm:chPref/>
        </dgm:presLayoutVars>
      </dgm:prSet>
      <dgm:spPr/>
    </dgm:pt>
    <dgm:pt modelId="{AC22591F-BF0B-4074-8A3A-80A4D43683F3}" type="pres">
      <dgm:prSet presAssocID="{FE0B2B45-18F2-4D4E-BB9B-333B79185409}" presName="rootComposite" presStyleCnt="0">
        <dgm:presLayoutVars/>
      </dgm:prSet>
      <dgm:spPr/>
    </dgm:pt>
    <dgm:pt modelId="{89AD7F54-AB14-4A1E-990A-ADCC44415587}" type="pres">
      <dgm:prSet presAssocID="{FE0B2B45-18F2-4D4E-BB9B-333B79185409}" presName="ParentAccent" presStyleLbl="alignNode1" presStyleIdx="0" presStyleCnt="2"/>
      <dgm:spPr/>
    </dgm:pt>
    <dgm:pt modelId="{2313CAF6-7CCE-491B-A602-C53EE05026B1}" type="pres">
      <dgm:prSet presAssocID="{FE0B2B45-18F2-4D4E-BB9B-333B79185409}" presName="ParentSmallAccent" presStyleLbl="fgAcc1" presStyleIdx="0" presStyleCnt="2"/>
      <dgm:spPr/>
    </dgm:pt>
    <dgm:pt modelId="{DE2F468C-A1E3-44B5-A9C4-BD9B1979A92B}" type="pres">
      <dgm:prSet presAssocID="{FE0B2B45-18F2-4D4E-BB9B-333B79185409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7A199C-32B4-499B-BD0E-95F9C6AB2B8A}" type="pres">
      <dgm:prSet presAssocID="{FE0B2B45-18F2-4D4E-BB9B-333B79185409}" presName="childShape" presStyleCnt="0">
        <dgm:presLayoutVars>
          <dgm:chMax val="0"/>
          <dgm:chPref val="0"/>
        </dgm:presLayoutVars>
      </dgm:prSet>
      <dgm:spPr/>
    </dgm:pt>
    <dgm:pt modelId="{4BFCB60B-1FB0-4E50-8831-88D4482B24C8}" type="pres">
      <dgm:prSet presAssocID="{07C4F1B0-7D4D-4747-ACE7-0C2FCF06B64C}" presName="childComposite" presStyleCnt="0">
        <dgm:presLayoutVars>
          <dgm:chMax val="0"/>
          <dgm:chPref val="0"/>
        </dgm:presLayoutVars>
      </dgm:prSet>
      <dgm:spPr/>
    </dgm:pt>
    <dgm:pt modelId="{57DDBE79-BACA-44A4-8B2E-59ED1DC39F42}" type="pres">
      <dgm:prSet presAssocID="{07C4F1B0-7D4D-4747-ACE7-0C2FCF06B64C}" presName="ChildAccent" presStyleLbl="solidFgAcc1" presStyleIdx="0" presStyleCnt="6"/>
      <dgm:spPr/>
    </dgm:pt>
    <dgm:pt modelId="{1D3D2C45-D517-43E7-BB93-D4F96F5BE6B5}" type="pres">
      <dgm:prSet presAssocID="{07C4F1B0-7D4D-4747-ACE7-0C2FCF06B64C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596C4-4314-4452-BFCA-E413C0FED2D5}" type="pres">
      <dgm:prSet presAssocID="{E428CEAC-C0EA-460C-8F48-E3B77687B199}" presName="childComposite" presStyleCnt="0">
        <dgm:presLayoutVars>
          <dgm:chMax val="0"/>
          <dgm:chPref val="0"/>
        </dgm:presLayoutVars>
      </dgm:prSet>
      <dgm:spPr/>
    </dgm:pt>
    <dgm:pt modelId="{B2D8C5A9-3FA7-49FA-9D7F-9DF1FD9D2A03}" type="pres">
      <dgm:prSet presAssocID="{E428CEAC-C0EA-460C-8F48-E3B77687B199}" presName="ChildAccent" presStyleLbl="solidFgAcc1" presStyleIdx="1" presStyleCnt="6"/>
      <dgm:spPr/>
    </dgm:pt>
    <dgm:pt modelId="{2341C0E7-10A7-40B9-8F61-4EFB3E22BEE0}" type="pres">
      <dgm:prSet presAssocID="{E428CEAC-C0EA-460C-8F48-E3B77687B199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5D0C9-59C4-4410-BD66-6EFB8D474FEA}" type="pres">
      <dgm:prSet presAssocID="{F870AECF-4976-4497-8340-4598884724CC}" presName="childComposite" presStyleCnt="0">
        <dgm:presLayoutVars>
          <dgm:chMax val="0"/>
          <dgm:chPref val="0"/>
        </dgm:presLayoutVars>
      </dgm:prSet>
      <dgm:spPr/>
    </dgm:pt>
    <dgm:pt modelId="{92E128A3-4B59-41A3-B96B-9E50EC232B71}" type="pres">
      <dgm:prSet presAssocID="{F870AECF-4976-4497-8340-4598884724CC}" presName="ChildAccent" presStyleLbl="solidFgAcc1" presStyleIdx="2" presStyleCnt="6"/>
      <dgm:spPr/>
    </dgm:pt>
    <dgm:pt modelId="{6CA62BAA-DFC4-495B-9230-1C102934E7CF}" type="pres">
      <dgm:prSet presAssocID="{F870AECF-4976-4497-8340-4598884724CC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8DB4A-E622-46D5-BDD3-17A94B37F12E}" type="pres">
      <dgm:prSet presAssocID="{D976D4B0-5756-4A98-B912-C4FF6DAE2B8A}" presName="root" presStyleCnt="0">
        <dgm:presLayoutVars>
          <dgm:chMax/>
          <dgm:chPref/>
        </dgm:presLayoutVars>
      </dgm:prSet>
      <dgm:spPr/>
    </dgm:pt>
    <dgm:pt modelId="{AF47AA41-8685-4AA8-BE99-BFB5A14E1389}" type="pres">
      <dgm:prSet presAssocID="{D976D4B0-5756-4A98-B912-C4FF6DAE2B8A}" presName="rootComposite" presStyleCnt="0">
        <dgm:presLayoutVars/>
      </dgm:prSet>
      <dgm:spPr/>
    </dgm:pt>
    <dgm:pt modelId="{9AE71745-32C3-49E0-8C22-5959AB9AB320}" type="pres">
      <dgm:prSet presAssocID="{D976D4B0-5756-4A98-B912-C4FF6DAE2B8A}" presName="ParentAccent" presStyleLbl="alignNode1" presStyleIdx="1" presStyleCnt="2"/>
      <dgm:spPr/>
    </dgm:pt>
    <dgm:pt modelId="{51A3A891-2D59-4C61-B8BE-0A7C8A7FEC31}" type="pres">
      <dgm:prSet presAssocID="{D976D4B0-5756-4A98-B912-C4FF6DAE2B8A}" presName="ParentSmallAccent" presStyleLbl="fgAcc1" presStyleIdx="1" presStyleCnt="2"/>
      <dgm:spPr/>
    </dgm:pt>
    <dgm:pt modelId="{189AD92A-F752-44B4-A486-B688029EBD4D}" type="pres">
      <dgm:prSet presAssocID="{D976D4B0-5756-4A98-B912-C4FF6DAE2B8A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C45FBF-F31E-41BC-93EF-98B0829D8452}" type="pres">
      <dgm:prSet presAssocID="{D976D4B0-5756-4A98-B912-C4FF6DAE2B8A}" presName="childShape" presStyleCnt="0">
        <dgm:presLayoutVars>
          <dgm:chMax val="0"/>
          <dgm:chPref val="0"/>
        </dgm:presLayoutVars>
      </dgm:prSet>
      <dgm:spPr/>
    </dgm:pt>
    <dgm:pt modelId="{16EA9D1B-E3E1-4C3E-A1E5-73031A28BA05}" type="pres">
      <dgm:prSet presAssocID="{E8CB0CEF-2FFB-405E-BEAC-BA3B9613E36E}" presName="childComposite" presStyleCnt="0">
        <dgm:presLayoutVars>
          <dgm:chMax val="0"/>
          <dgm:chPref val="0"/>
        </dgm:presLayoutVars>
      </dgm:prSet>
      <dgm:spPr/>
    </dgm:pt>
    <dgm:pt modelId="{53F95B96-D7FB-4290-9F32-E06AA0D26AB9}" type="pres">
      <dgm:prSet presAssocID="{E8CB0CEF-2FFB-405E-BEAC-BA3B9613E36E}" presName="ChildAccent" presStyleLbl="solidFgAcc1" presStyleIdx="3" presStyleCnt="6"/>
      <dgm:spPr/>
    </dgm:pt>
    <dgm:pt modelId="{BAB55151-DC3D-4D2D-8BF6-1B48DDEFDBBE}" type="pres">
      <dgm:prSet presAssocID="{E8CB0CEF-2FFB-405E-BEAC-BA3B9613E36E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882CED-9BE0-4896-B275-D73EC5ECB6EF}" type="pres">
      <dgm:prSet presAssocID="{13597E7A-C720-4207-B9E2-F6592349E730}" presName="childComposite" presStyleCnt="0">
        <dgm:presLayoutVars>
          <dgm:chMax val="0"/>
          <dgm:chPref val="0"/>
        </dgm:presLayoutVars>
      </dgm:prSet>
      <dgm:spPr/>
    </dgm:pt>
    <dgm:pt modelId="{8767CED4-7756-4C08-A4F3-B9221035AFAB}" type="pres">
      <dgm:prSet presAssocID="{13597E7A-C720-4207-B9E2-F6592349E730}" presName="ChildAccent" presStyleLbl="solidFgAcc1" presStyleIdx="4" presStyleCnt="6"/>
      <dgm:spPr/>
    </dgm:pt>
    <dgm:pt modelId="{48CD415E-5A3D-40F3-A8B8-BDFFA14ECA9B}" type="pres">
      <dgm:prSet presAssocID="{13597E7A-C720-4207-B9E2-F6592349E730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5C65E5-FD56-40F1-AE56-729E5791FE76}" type="pres">
      <dgm:prSet presAssocID="{5E2CE3A2-EC2F-452E-8007-C828EF3F6557}" presName="childComposite" presStyleCnt="0">
        <dgm:presLayoutVars>
          <dgm:chMax val="0"/>
          <dgm:chPref val="0"/>
        </dgm:presLayoutVars>
      </dgm:prSet>
      <dgm:spPr/>
    </dgm:pt>
    <dgm:pt modelId="{02479B9F-ED57-49FD-A920-50062CACA20B}" type="pres">
      <dgm:prSet presAssocID="{5E2CE3A2-EC2F-452E-8007-C828EF3F6557}" presName="ChildAccent" presStyleLbl="solidFgAcc1" presStyleIdx="5" presStyleCnt="6"/>
      <dgm:spPr/>
    </dgm:pt>
    <dgm:pt modelId="{DF8ACC6F-3066-47B4-9543-A03E7388B74A}" type="pres">
      <dgm:prSet presAssocID="{5E2CE3A2-EC2F-452E-8007-C828EF3F6557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8C5926-E951-4335-82E5-311DE4E36E8A}" type="presOf" srcId="{F870AECF-4976-4497-8340-4598884724CC}" destId="{6CA62BAA-DFC4-495B-9230-1C102934E7CF}" srcOrd="0" destOrd="0" presId="urn:microsoft.com/office/officeart/2008/layout/SquareAccentList"/>
    <dgm:cxn modelId="{A4F69379-A6FD-4F2D-9F4A-398B0E988DAA}" srcId="{FE0B2B45-18F2-4D4E-BB9B-333B79185409}" destId="{07C4F1B0-7D4D-4747-ACE7-0C2FCF06B64C}" srcOrd="0" destOrd="0" parTransId="{E42FAD5B-7560-4C0A-AAA2-3DEF2423E4D6}" sibTransId="{47CC0945-EBBC-4E20-9448-6C2CE71AEA87}"/>
    <dgm:cxn modelId="{7BE85827-FEC2-454E-BAF6-C1483A23E44A}" type="presOf" srcId="{E8CB0CEF-2FFB-405E-BEAC-BA3B9613E36E}" destId="{BAB55151-DC3D-4D2D-8BF6-1B48DDEFDBBE}" srcOrd="0" destOrd="0" presId="urn:microsoft.com/office/officeart/2008/layout/SquareAccentList"/>
    <dgm:cxn modelId="{B8D4551F-0B29-4576-B097-B3B61A1C1981}" srcId="{D976D4B0-5756-4A98-B912-C4FF6DAE2B8A}" destId="{E8CB0CEF-2FFB-405E-BEAC-BA3B9613E36E}" srcOrd="0" destOrd="0" parTransId="{E1321C39-D6EA-4CF2-89C9-D0C5307F19C1}" sibTransId="{072DB6C7-BBF0-401F-8454-0299906FBB05}"/>
    <dgm:cxn modelId="{07DFAB24-BDF9-4E22-B9FF-387D9E370AC6}" srcId="{FE0B2B45-18F2-4D4E-BB9B-333B79185409}" destId="{E428CEAC-C0EA-460C-8F48-E3B77687B199}" srcOrd="1" destOrd="0" parTransId="{F2331962-323A-4EC9-8F57-06B3D0E6178E}" sibTransId="{0D031833-3C35-4E33-9EE3-423C5161F5D4}"/>
    <dgm:cxn modelId="{28A40220-ED6B-4229-BE68-A8BE408DCA10}" type="presOf" srcId="{5E2CE3A2-EC2F-452E-8007-C828EF3F6557}" destId="{DF8ACC6F-3066-47B4-9543-A03E7388B74A}" srcOrd="0" destOrd="0" presId="urn:microsoft.com/office/officeart/2008/layout/SquareAccentList"/>
    <dgm:cxn modelId="{C61A86A2-4E02-4D12-A220-8ED16322B9B4}" srcId="{C082D2CE-7B94-407E-B4A2-2BFC4E447FEF}" destId="{FE0B2B45-18F2-4D4E-BB9B-333B79185409}" srcOrd="0" destOrd="0" parTransId="{79EBB375-5A44-4DDD-8951-61E07F5229DD}" sibTransId="{D5D849E1-B88B-4030-92DA-675960100F9F}"/>
    <dgm:cxn modelId="{A8EC085F-D84F-446D-B2F1-020C1E5A29F6}" type="presOf" srcId="{E428CEAC-C0EA-460C-8F48-E3B77687B199}" destId="{2341C0E7-10A7-40B9-8F61-4EFB3E22BEE0}" srcOrd="0" destOrd="0" presId="urn:microsoft.com/office/officeart/2008/layout/SquareAccentList"/>
    <dgm:cxn modelId="{82132D0F-A020-4BC8-8DFB-F13300C6534E}" srcId="{D976D4B0-5756-4A98-B912-C4FF6DAE2B8A}" destId="{13597E7A-C720-4207-B9E2-F6592349E730}" srcOrd="1" destOrd="0" parTransId="{51572605-21AA-455E-A9A7-AE76BC9CEC3D}" sibTransId="{0B7554FD-6C85-4707-AC27-7707448B01CB}"/>
    <dgm:cxn modelId="{4A758C18-E835-43E0-BF99-2509042AB14F}" srcId="{C082D2CE-7B94-407E-B4A2-2BFC4E447FEF}" destId="{D976D4B0-5756-4A98-B912-C4FF6DAE2B8A}" srcOrd="1" destOrd="0" parTransId="{C9C2310B-F646-4DE5-9EDB-3BADE8B1D4AF}" sibTransId="{A21F5AA3-C156-41A8-9F0D-7623AED0128D}"/>
    <dgm:cxn modelId="{57EF0371-2F96-46AB-946B-E7018756CB0C}" srcId="{D976D4B0-5756-4A98-B912-C4FF6DAE2B8A}" destId="{5E2CE3A2-EC2F-452E-8007-C828EF3F6557}" srcOrd="2" destOrd="0" parTransId="{516B53F4-83EA-47D1-8A07-428A91F53986}" sibTransId="{322AC28A-F98C-42D3-A277-CA900B9B37DB}"/>
    <dgm:cxn modelId="{A5175FA5-6B8C-4D22-BAFF-FC27271EB476}" type="presOf" srcId="{FE0B2B45-18F2-4D4E-BB9B-333B79185409}" destId="{DE2F468C-A1E3-44B5-A9C4-BD9B1979A92B}" srcOrd="0" destOrd="0" presId="urn:microsoft.com/office/officeart/2008/layout/SquareAccentList"/>
    <dgm:cxn modelId="{0D2398B1-A4DA-443E-9DE2-A16407259DC2}" srcId="{FE0B2B45-18F2-4D4E-BB9B-333B79185409}" destId="{F870AECF-4976-4497-8340-4598884724CC}" srcOrd="2" destOrd="0" parTransId="{5D9E11D9-7664-4952-818D-DB7A9B12B143}" sibTransId="{2A6CB6CF-CD25-4B6E-B478-10217D9A336C}"/>
    <dgm:cxn modelId="{A6917EBE-86F8-4B57-9E83-91815856D3BC}" type="presOf" srcId="{D976D4B0-5756-4A98-B912-C4FF6DAE2B8A}" destId="{189AD92A-F752-44B4-A486-B688029EBD4D}" srcOrd="0" destOrd="0" presId="urn:microsoft.com/office/officeart/2008/layout/SquareAccentList"/>
    <dgm:cxn modelId="{225632D8-A692-40E8-911A-D16F95C62AEE}" type="presOf" srcId="{C082D2CE-7B94-407E-B4A2-2BFC4E447FEF}" destId="{2430BF99-8864-4EAF-BED4-86474D31227F}" srcOrd="0" destOrd="0" presId="urn:microsoft.com/office/officeart/2008/layout/SquareAccentList"/>
    <dgm:cxn modelId="{E041A8F0-B6BF-4603-82F8-E4AB4EBD9FFE}" type="presOf" srcId="{07C4F1B0-7D4D-4747-ACE7-0C2FCF06B64C}" destId="{1D3D2C45-D517-43E7-BB93-D4F96F5BE6B5}" srcOrd="0" destOrd="0" presId="urn:microsoft.com/office/officeart/2008/layout/SquareAccentList"/>
    <dgm:cxn modelId="{74BF856A-116B-447E-AD44-BF5671908249}" type="presOf" srcId="{13597E7A-C720-4207-B9E2-F6592349E730}" destId="{48CD415E-5A3D-40F3-A8B8-BDFFA14ECA9B}" srcOrd="0" destOrd="0" presId="urn:microsoft.com/office/officeart/2008/layout/SquareAccentList"/>
    <dgm:cxn modelId="{29875CA2-579B-4726-ADE9-143DF53E291F}" type="presParOf" srcId="{2430BF99-8864-4EAF-BED4-86474D31227F}" destId="{70CF28D2-3535-4208-A76A-499B1D42DC90}" srcOrd="0" destOrd="0" presId="urn:microsoft.com/office/officeart/2008/layout/SquareAccentList"/>
    <dgm:cxn modelId="{B14763A8-B653-4576-A528-63512F7A0386}" type="presParOf" srcId="{70CF28D2-3535-4208-A76A-499B1D42DC90}" destId="{AC22591F-BF0B-4074-8A3A-80A4D43683F3}" srcOrd="0" destOrd="0" presId="urn:microsoft.com/office/officeart/2008/layout/SquareAccentList"/>
    <dgm:cxn modelId="{C83EAB5D-C024-4145-8CAB-CE4B63432A27}" type="presParOf" srcId="{AC22591F-BF0B-4074-8A3A-80A4D43683F3}" destId="{89AD7F54-AB14-4A1E-990A-ADCC44415587}" srcOrd="0" destOrd="0" presId="urn:microsoft.com/office/officeart/2008/layout/SquareAccentList"/>
    <dgm:cxn modelId="{F9A1A2D5-84C6-408B-89EE-2F0E52B3E111}" type="presParOf" srcId="{AC22591F-BF0B-4074-8A3A-80A4D43683F3}" destId="{2313CAF6-7CCE-491B-A602-C53EE05026B1}" srcOrd="1" destOrd="0" presId="urn:microsoft.com/office/officeart/2008/layout/SquareAccentList"/>
    <dgm:cxn modelId="{21F2E836-D04E-49F8-B4AF-D11FB4E52BBA}" type="presParOf" srcId="{AC22591F-BF0B-4074-8A3A-80A4D43683F3}" destId="{DE2F468C-A1E3-44B5-A9C4-BD9B1979A92B}" srcOrd="2" destOrd="0" presId="urn:microsoft.com/office/officeart/2008/layout/SquareAccentList"/>
    <dgm:cxn modelId="{901D725E-F970-4AEE-949D-950548D1BFFD}" type="presParOf" srcId="{70CF28D2-3535-4208-A76A-499B1D42DC90}" destId="{4F7A199C-32B4-499B-BD0E-95F9C6AB2B8A}" srcOrd="1" destOrd="0" presId="urn:microsoft.com/office/officeart/2008/layout/SquareAccentList"/>
    <dgm:cxn modelId="{AD576FE4-A5A4-4FDB-9237-4510FE5E92C8}" type="presParOf" srcId="{4F7A199C-32B4-499B-BD0E-95F9C6AB2B8A}" destId="{4BFCB60B-1FB0-4E50-8831-88D4482B24C8}" srcOrd="0" destOrd="0" presId="urn:microsoft.com/office/officeart/2008/layout/SquareAccentList"/>
    <dgm:cxn modelId="{1E12A3E4-7ACE-4283-8E60-9AF38BC4E821}" type="presParOf" srcId="{4BFCB60B-1FB0-4E50-8831-88D4482B24C8}" destId="{57DDBE79-BACA-44A4-8B2E-59ED1DC39F42}" srcOrd="0" destOrd="0" presId="urn:microsoft.com/office/officeart/2008/layout/SquareAccentList"/>
    <dgm:cxn modelId="{277C234B-199E-4B14-8134-263EA8288ED2}" type="presParOf" srcId="{4BFCB60B-1FB0-4E50-8831-88D4482B24C8}" destId="{1D3D2C45-D517-43E7-BB93-D4F96F5BE6B5}" srcOrd="1" destOrd="0" presId="urn:microsoft.com/office/officeart/2008/layout/SquareAccentList"/>
    <dgm:cxn modelId="{FFDE3F43-792A-438C-A050-75D48481DC2A}" type="presParOf" srcId="{4F7A199C-32B4-499B-BD0E-95F9C6AB2B8A}" destId="{7B6596C4-4314-4452-BFCA-E413C0FED2D5}" srcOrd="1" destOrd="0" presId="urn:microsoft.com/office/officeart/2008/layout/SquareAccentList"/>
    <dgm:cxn modelId="{7B4EC83E-A690-4DDA-A282-5055AB5C91D4}" type="presParOf" srcId="{7B6596C4-4314-4452-BFCA-E413C0FED2D5}" destId="{B2D8C5A9-3FA7-49FA-9D7F-9DF1FD9D2A03}" srcOrd="0" destOrd="0" presId="urn:microsoft.com/office/officeart/2008/layout/SquareAccentList"/>
    <dgm:cxn modelId="{213CAE16-281A-4DE6-9BE0-598FC48CA7B5}" type="presParOf" srcId="{7B6596C4-4314-4452-BFCA-E413C0FED2D5}" destId="{2341C0E7-10A7-40B9-8F61-4EFB3E22BEE0}" srcOrd="1" destOrd="0" presId="urn:microsoft.com/office/officeart/2008/layout/SquareAccentList"/>
    <dgm:cxn modelId="{7F243923-AFA9-402F-AFBD-4598960FD6B4}" type="presParOf" srcId="{4F7A199C-32B4-499B-BD0E-95F9C6AB2B8A}" destId="{5145D0C9-59C4-4410-BD66-6EFB8D474FEA}" srcOrd="2" destOrd="0" presId="urn:microsoft.com/office/officeart/2008/layout/SquareAccentList"/>
    <dgm:cxn modelId="{112FBD91-688C-4CED-B0DF-205659738B66}" type="presParOf" srcId="{5145D0C9-59C4-4410-BD66-6EFB8D474FEA}" destId="{92E128A3-4B59-41A3-B96B-9E50EC232B71}" srcOrd="0" destOrd="0" presId="urn:microsoft.com/office/officeart/2008/layout/SquareAccentList"/>
    <dgm:cxn modelId="{D0CFC15E-77AD-4E7F-BF1E-12D98AE0931D}" type="presParOf" srcId="{5145D0C9-59C4-4410-BD66-6EFB8D474FEA}" destId="{6CA62BAA-DFC4-495B-9230-1C102934E7CF}" srcOrd="1" destOrd="0" presId="urn:microsoft.com/office/officeart/2008/layout/SquareAccentList"/>
    <dgm:cxn modelId="{FAE4D7AD-506A-44A5-A0A6-6ADE00236145}" type="presParOf" srcId="{2430BF99-8864-4EAF-BED4-86474D31227F}" destId="{2BF8DB4A-E622-46D5-BDD3-17A94B37F12E}" srcOrd="1" destOrd="0" presId="urn:microsoft.com/office/officeart/2008/layout/SquareAccentList"/>
    <dgm:cxn modelId="{C886469A-3C3E-4941-9E5D-38C15115D2A6}" type="presParOf" srcId="{2BF8DB4A-E622-46D5-BDD3-17A94B37F12E}" destId="{AF47AA41-8685-4AA8-BE99-BFB5A14E1389}" srcOrd="0" destOrd="0" presId="urn:microsoft.com/office/officeart/2008/layout/SquareAccentList"/>
    <dgm:cxn modelId="{25136E54-093F-43BC-AFC6-2AD1EF9BBFA3}" type="presParOf" srcId="{AF47AA41-8685-4AA8-BE99-BFB5A14E1389}" destId="{9AE71745-32C3-49E0-8C22-5959AB9AB320}" srcOrd="0" destOrd="0" presId="urn:microsoft.com/office/officeart/2008/layout/SquareAccentList"/>
    <dgm:cxn modelId="{217204EE-4C1C-4C52-A1F7-72D5C4EBD49F}" type="presParOf" srcId="{AF47AA41-8685-4AA8-BE99-BFB5A14E1389}" destId="{51A3A891-2D59-4C61-B8BE-0A7C8A7FEC31}" srcOrd="1" destOrd="0" presId="urn:microsoft.com/office/officeart/2008/layout/SquareAccentList"/>
    <dgm:cxn modelId="{495CCB3E-83F4-401E-9512-CEC4F1AFBABD}" type="presParOf" srcId="{AF47AA41-8685-4AA8-BE99-BFB5A14E1389}" destId="{189AD92A-F752-44B4-A486-B688029EBD4D}" srcOrd="2" destOrd="0" presId="urn:microsoft.com/office/officeart/2008/layout/SquareAccentList"/>
    <dgm:cxn modelId="{513B054F-700C-47D6-8BC9-3DAB99E1DE08}" type="presParOf" srcId="{2BF8DB4A-E622-46D5-BDD3-17A94B37F12E}" destId="{C3C45FBF-F31E-41BC-93EF-98B0829D8452}" srcOrd="1" destOrd="0" presId="urn:microsoft.com/office/officeart/2008/layout/SquareAccentList"/>
    <dgm:cxn modelId="{2D5D468B-4917-46D2-BA37-D4A2FC9294F6}" type="presParOf" srcId="{C3C45FBF-F31E-41BC-93EF-98B0829D8452}" destId="{16EA9D1B-E3E1-4C3E-A1E5-73031A28BA05}" srcOrd="0" destOrd="0" presId="urn:microsoft.com/office/officeart/2008/layout/SquareAccentList"/>
    <dgm:cxn modelId="{7740E242-A338-4445-9483-1BDA622A0A26}" type="presParOf" srcId="{16EA9D1B-E3E1-4C3E-A1E5-73031A28BA05}" destId="{53F95B96-D7FB-4290-9F32-E06AA0D26AB9}" srcOrd="0" destOrd="0" presId="urn:microsoft.com/office/officeart/2008/layout/SquareAccentList"/>
    <dgm:cxn modelId="{E364B9F0-FF16-4D02-9554-5B6639B922FC}" type="presParOf" srcId="{16EA9D1B-E3E1-4C3E-A1E5-73031A28BA05}" destId="{BAB55151-DC3D-4D2D-8BF6-1B48DDEFDBBE}" srcOrd="1" destOrd="0" presId="urn:microsoft.com/office/officeart/2008/layout/SquareAccentList"/>
    <dgm:cxn modelId="{07C5EEC1-CFE3-497D-BD1F-D1ABA656B011}" type="presParOf" srcId="{C3C45FBF-F31E-41BC-93EF-98B0829D8452}" destId="{1C882CED-9BE0-4896-B275-D73EC5ECB6EF}" srcOrd="1" destOrd="0" presId="urn:microsoft.com/office/officeart/2008/layout/SquareAccentList"/>
    <dgm:cxn modelId="{1B12B29D-D23E-4142-9004-71814203236D}" type="presParOf" srcId="{1C882CED-9BE0-4896-B275-D73EC5ECB6EF}" destId="{8767CED4-7756-4C08-A4F3-B9221035AFAB}" srcOrd="0" destOrd="0" presId="urn:microsoft.com/office/officeart/2008/layout/SquareAccentList"/>
    <dgm:cxn modelId="{5DF34633-2292-42AC-B576-3C363DFA48D6}" type="presParOf" srcId="{1C882CED-9BE0-4896-B275-D73EC5ECB6EF}" destId="{48CD415E-5A3D-40F3-A8B8-BDFFA14ECA9B}" srcOrd="1" destOrd="0" presId="urn:microsoft.com/office/officeart/2008/layout/SquareAccentList"/>
    <dgm:cxn modelId="{9A7BB692-78AF-452B-A3CF-565AB9B35407}" type="presParOf" srcId="{C3C45FBF-F31E-41BC-93EF-98B0829D8452}" destId="{7C5C65E5-FD56-40F1-AE56-729E5791FE76}" srcOrd="2" destOrd="0" presId="urn:microsoft.com/office/officeart/2008/layout/SquareAccentList"/>
    <dgm:cxn modelId="{8EF4EDAD-FFE7-483B-A07C-44A418C7CD97}" type="presParOf" srcId="{7C5C65E5-FD56-40F1-AE56-729E5791FE76}" destId="{02479B9F-ED57-49FD-A920-50062CACA20B}" srcOrd="0" destOrd="0" presId="urn:microsoft.com/office/officeart/2008/layout/SquareAccentList"/>
    <dgm:cxn modelId="{56ECD276-3B53-467A-8432-22F4AEF9BAC2}" type="presParOf" srcId="{7C5C65E5-FD56-40F1-AE56-729E5791FE76}" destId="{DF8ACC6F-3066-47B4-9543-A03E7388B74A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/>
            <a:t>КҮТІЛЕТІН НӘТИЖЕ</a:t>
          </a:r>
          <a:endParaRPr lang="ru-RU" sz="22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/>
            <a:t>МАЗМҰНЫНА ҚОЙЫЛАТЫН ТАЛАП</a:t>
          </a:r>
          <a:endParaRPr lang="ru-RU" sz="22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D7F54-AB14-4A1E-990A-ADCC44415587}">
      <dsp:nvSpPr>
        <dsp:cNvPr id="0" name=""/>
        <dsp:cNvSpPr/>
      </dsp:nvSpPr>
      <dsp:spPr>
        <a:xfrm>
          <a:off x="4290" y="847541"/>
          <a:ext cx="4010253" cy="4717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13CAF6-7CCE-491B-A602-C53EE05026B1}">
      <dsp:nvSpPr>
        <dsp:cNvPr id="0" name=""/>
        <dsp:cNvSpPr/>
      </dsp:nvSpPr>
      <dsp:spPr>
        <a:xfrm>
          <a:off x="4290" y="1024728"/>
          <a:ext cx="294607" cy="2946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F468C-A1E3-44B5-A9C4-BD9B1979A92B}">
      <dsp:nvSpPr>
        <dsp:cNvPr id="0" name=""/>
        <dsp:cNvSpPr/>
      </dsp:nvSpPr>
      <dsp:spPr>
        <a:xfrm>
          <a:off x="4290" y="0"/>
          <a:ext cx="4010253" cy="84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tx2"/>
              </a:solidFill>
              <a:latin typeface="+mn-lt"/>
            </a:rPr>
            <a:t>ТАПСЫРМАЛАР</a:t>
          </a:r>
          <a:endParaRPr lang="ru-RU" sz="2800" b="1" kern="1200" dirty="0">
            <a:solidFill>
              <a:schemeClr val="tx2"/>
            </a:solidFill>
            <a:latin typeface="+mn-lt"/>
          </a:endParaRPr>
        </a:p>
      </dsp:txBody>
      <dsp:txXfrm>
        <a:off x="4290" y="0"/>
        <a:ext cx="4010253" cy="847541"/>
      </dsp:txXfrm>
    </dsp:sp>
    <dsp:sp modelId="{57DDBE79-BACA-44A4-8B2E-59ED1DC39F42}">
      <dsp:nvSpPr>
        <dsp:cNvPr id="0" name=""/>
        <dsp:cNvSpPr/>
      </dsp:nvSpPr>
      <dsp:spPr>
        <a:xfrm>
          <a:off x="4290" y="1711449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D3D2C45-D517-43E7-BB93-D4F96F5BE6B5}">
      <dsp:nvSpPr>
        <dsp:cNvPr id="0" name=""/>
        <dsp:cNvSpPr/>
      </dsp:nvSpPr>
      <dsp:spPr>
        <a:xfrm>
          <a:off x="285008" y="1515392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/>
              <a:cs typeface="Times New Roman"/>
            </a:rPr>
            <a:t>[</a:t>
          </a:r>
          <a:r>
            <a:rPr lang="kk-KZ" sz="2400" kern="1200" dirty="0" smtClean="0"/>
            <a:t>Мәтін</a:t>
          </a:r>
          <a:r>
            <a:rPr lang="kk-KZ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285008" y="1515392"/>
        <a:ext cx="3729535" cy="686714"/>
      </dsp:txXfrm>
    </dsp:sp>
    <dsp:sp modelId="{B2D8C5A9-3FA7-49FA-9D7F-9DF1FD9D2A03}">
      <dsp:nvSpPr>
        <dsp:cNvPr id="0" name=""/>
        <dsp:cNvSpPr/>
      </dsp:nvSpPr>
      <dsp:spPr>
        <a:xfrm>
          <a:off x="4290" y="2398164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341C0E7-10A7-40B9-8F61-4EFB3E22BEE0}">
      <dsp:nvSpPr>
        <dsp:cNvPr id="0" name=""/>
        <dsp:cNvSpPr/>
      </dsp:nvSpPr>
      <dsp:spPr>
        <a:xfrm>
          <a:off x="285008" y="2202107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[</a:t>
          </a:r>
          <a:r>
            <a:rPr lang="ru-RU" sz="2400" kern="1200" dirty="0" err="1" smtClean="0">
              <a:latin typeface="Times New Roman"/>
              <a:cs typeface="Times New Roman"/>
            </a:rPr>
            <a:t>Мәтін</a:t>
          </a:r>
          <a:r>
            <a:rPr lang="ru-RU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285008" y="2202107"/>
        <a:ext cx="3729535" cy="686714"/>
      </dsp:txXfrm>
    </dsp:sp>
    <dsp:sp modelId="{92E128A3-4B59-41A3-B96B-9E50EC232B71}">
      <dsp:nvSpPr>
        <dsp:cNvPr id="0" name=""/>
        <dsp:cNvSpPr/>
      </dsp:nvSpPr>
      <dsp:spPr>
        <a:xfrm>
          <a:off x="4290" y="3084878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CA62BAA-DFC4-495B-9230-1C102934E7CF}">
      <dsp:nvSpPr>
        <dsp:cNvPr id="0" name=""/>
        <dsp:cNvSpPr/>
      </dsp:nvSpPr>
      <dsp:spPr>
        <a:xfrm>
          <a:off x="285008" y="2888821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[</a:t>
          </a:r>
          <a:r>
            <a:rPr lang="ru-RU" sz="2400" kern="1200" dirty="0" err="1" smtClean="0">
              <a:latin typeface="Times New Roman"/>
              <a:cs typeface="Times New Roman"/>
            </a:rPr>
            <a:t>Мәтін</a:t>
          </a:r>
          <a:r>
            <a:rPr lang="ru-RU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285008" y="2888821"/>
        <a:ext cx="3729535" cy="686714"/>
      </dsp:txXfrm>
    </dsp:sp>
    <dsp:sp modelId="{9AE71745-32C3-49E0-8C22-5959AB9AB320}">
      <dsp:nvSpPr>
        <dsp:cNvPr id="0" name=""/>
        <dsp:cNvSpPr/>
      </dsp:nvSpPr>
      <dsp:spPr>
        <a:xfrm>
          <a:off x="4215056" y="847541"/>
          <a:ext cx="4010253" cy="4717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1A3A891-2D59-4C61-B8BE-0A7C8A7FEC31}">
      <dsp:nvSpPr>
        <dsp:cNvPr id="0" name=""/>
        <dsp:cNvSpPr/>
      </dsp:nvSpPr>
      <dsp:spPr>
        <a:xfrm>
          <a:off x="4215056" y="1024728"/>
          <a:ext cx="294607" cy="2946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AD92A-F752-44B4-A486-B688029EBD4D}">
      <dsp:nvSpPr>
        <dsp:cNvPr id="0" name=""/>
        <dsp:cNvSpPr/>
      </dsp:nvSpPr>
      <dsp:spPr>
        <a:xfrm>
          <a:off x="4215056" y="0"/>
          <a:ext cx="4010253" cy="84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2"/>
              </a:solidFill>
              <a:latin typeface="+mn-lt"/>
            </a:rPr>
            <a:t>БАЛДАРДЫ ҚОЮ СЫЗБАСЫ</a:t>
          </a:r>
          <a:endParaRPr lang="ru-RU" sz="2400" b="1" kern="1200" dirty="0">
            <a:solidFill>
              <a:schemeClr val="tx2"/>
            </a:solidFill>
            <a:latin typeface="+mn-lt"/>
          </a:endParaRPr>
        </a:p>
      </dsp:txBody>
      <dsp:txXfrm>
        <a:off x="4215056" y="0"/>
        <a:ext cx="4010253" cy="847541"/>
      </dsp:txXfrm>
    </dsp:sp>
    <dsp:sp modelId="{53F95B96-D7FB-4290-9F32-E06AA0D26AB9}">
      <dsp:nvSpPr>
        <dsp:cNvPr id="0" name=""/>
        <dsp:cNvSpPr/>
      </dsp:nvSpPr>
      <dsp:spPr>
        <a:xfrm>
          <a:off x="4215056" y="1711449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AB55151-DC3D-4D2D-8BF6-1B48DDEFDBBE}">
      <dsp:nvSpPr>
        <dsp:cNvPr id="0" name=""/>
        <dsp:cNvSpPr/>
      </dsp:nvSpPr>
      <dsp:spPr>
        <a:xfrm>
          <a:off x="4495774" y="1515392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[</a:t>
          </a:r>
          <a:r>
            <a:rPr lang="ru-RU" sz="2400" kern="1200" dirty="0" err="1" smtClean="0">
              <a:latin typeface="Times New Roman"/>
              <a:cs typeface="Times New Roman"/>
            </a:rPr>
            <a:t>Мәтін</a:t>
          </a:r>
          <a:r>
            <a:rPr lang="ru-RU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4495774" y="1515392"/>
        <a:ext cx="3729535" cy="686714"/>
      </dsp:txXfrm>
    </dsp:sp>
    <dsp:sp modelId="{8767CED4-7756-4C08-A4F3-B9221035AFAB}">
      <dsp:nvSpPr>
        <dsp:cNvPr id="0" name=""/>
        <dsp:cNvSpPr/>
      </dsp:nvSpPr>
      <dsp:spPr>
        <a:xfrm>
          <a:off x="4215056" y="2398164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8CD415E-5A3D-40F3-A8B8-BDFFA14ECA9B}">
      <dsp:nvSpPr>
        <dsp:cNvPr id="0" name=""/>
        <dsp:cNvSpPr/>
      </dsp:nvSpPr>
      <dsp:spPr>
        <a:xfrm>
          <a:off x="4495774" y="2202107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[</a:t>
          </a:r>
          <a:r>
            <a:rPr lang="ru-RU" sz="2400" kern="1200" dirty="0" err="1" smtClean="0">
              <a:latin typeface="Times New Roman"/>
              <a:cs typeface="Times New Roman"/>
            </a:rPr>
            <a:t>Мәтін</a:t>
          </a:r>
          <a:r>
            <a:rPr lang="ru-RU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4495774" y="2202107"/>
        <a:ext cx="3729535" cy="686714"/>
      </dsp:txXfrm>
    </dsp:sp>
    <dsp:sp modelId="{02479B9F-ED57-49FD-A920-50062CACA20B}">
      <dsp:nvSpPr>
        <dsp:cNvPr id="0" name=""/>
        <dsp:cNvSpPr/>
      </dsp:nvSpPr>
      <dsp:spPr>
        <a:xfrm>
          <a:off x="4215056" y="3084878"/>
          <a:ext cx="294600" cy="294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F8ACC6F-3066-47B4-9543-A03E7388B74A}">
      <dsp:nvSpPr>
        <dsp:cNvPr id="0" name=""/>
        <dsp:cNvSpPr/>
      </dsp:nvSpPr>
      <dsp:spPr>
        <a:xfrm>
          <a:off x="4495774" y="2888821"/>
          <a:ext cx="3729535" cy="686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/>
              <a:cs typeface="Times New Roman"/>
            </a:rPr>
            <a:t>[</a:t>
          </a:r>
          <a:r>
            <a:rPr lang="ru-RU" sz="2400" kern="1200" dirty="0" err="1" smtClean="0">
              <a:latin typeface="Times New Roman"/>
              <a:cs typeface="Times New Roman"/>
            </a:rPr>
            <a:t>Мәтін</a:t>
          </a:r>
          <a:r>
            <a:rPr lang="ru-RU" sz="2400" kern="1200" dirty="0" smtClean="0">
              <a:latin typeface="Times New Roman"/>
              <a:cs typeface="Times New Roman"/>
            </a:rPr>
            <a:t>]</a:t>
          </a:r>
          <a:endParaRPr lang="ru-RU" sz="2400" kern="1200" dirty="0"/>
        </a:p>
      </dsp:txBody>
      <dsp:txXfrm>
        <a:off x="4495774" y="2888821"/>
        <a:ext cx="3729535" cy="686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00C87-31FC-49E0-A7B8-5FD2886C74B8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0CC32-5868-4287-970E-5443C751C5C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54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0CC32-5868-4287-970E-5443C751C5C4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349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23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65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2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22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70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11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84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95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73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49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10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B65C7-2463-46F6-A1A4-A908F3F8FA75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08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420888"/>
            <a:ext cx="8712968" cy="1872208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ct val="0"/>
              </a:spcBef>
            </a:pPr>
            <a:r>
              <a:rPr lang="kk-KZ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ЖАЛПЫ БІЛІМ БЕРУ </a:t>
            </a:r>
            <a:r>
              <a:rPr lang="kk-KZ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</a:t>
            </a:r>
            <a:r>
              <a:rPr lang="kk-KZ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БАҒДАРЛАМАЛАРЫН ЖҮЗЕГЕ </a:t>
            </a:r>
            <a:r>
              <a:rPr lang="kk-KZ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АСЫРАТЫН БІЛІМ БЕРУ ҰЙЫМДАРЫНДА ОҚУШЫЛАРҒА ҚОРЫТЫНДЫ АТТЕСТАТТАУ ЖҮРГІЗУДІҢ ТИПТІК ЕРЕЖЕЛЕРІНЕ ӨЗГЕРІСТЕР ЕНГІЗУ ТУРАЛЫ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21"/>
          <p:cNvSpPr>
            <a:spLocks noChangeArrowheads="1"/>
          </p:cNvSpPr>
          <p:nvPr/>
        </p:nvSpPr>
        <p:spPr bwMode="auto">
          <a:xfrm>
            <a:off x="2916238" y="5445125"/>
            <a:ext cx="35274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ctr" defTabSz="457200" fontAlgn="base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002060"/>
              </a:solidFill>
              <a:latin typeface="Cambria" pitchFamily="18" charset="0"/>
              <a:cs typeface="Arial" charset="0"/>
            </a:endParaRPr>
          </a:p>
          <a:p>
            <a:pPr marL="457200" indent="-457200" algn="ctr" defTabSz="457200" fontAlgn="base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002060"/>
              </a:solidFill>
              <a:latin typeface="Cambria" pitchFamily="18" charset="0"/>
              <a:cs typeface="Arial" charset="0"/>
            </a:endParaRPr>
          </a:p>
          <a:p>
            <a:pPr marL="457200" indent="-457200"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Павлодар  қ,   </a:t>
            </a:r>
          </a:p>
          <a:p>
            <a:pPr marL="457200" indent="-457200"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2020-2021 </a:t>
            </a:r>
            <a:r>
              <a:rPr lang="ru-RU" altLang="ru-RU" b="1" dirty="0" err="1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оқу</a:t>
            </a:r>
            <a:r>
              <a:rPr lang="ru-RU" altLang="ru-RU" b="1" dirty="0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 </a:t>
            </a:r>
            <a:r>
              <a:rPr lang="ru-RU" altLang="ru-RU" b="1" dirty="0" err="1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жылы</a:t>
            </a:r>
            <a:r>
              <a:rPr lang="ru-RU" altLang="ru-RU" dirty="0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 </a:t>
            </a:r>
            <a:endParaRPr lang="ru-RU" altLang="ru-RU" dirty="0">
              <a:solidFill>
                <a:srgbClr val="002060"/>
              </a:solidFill>
              <a:latin typeface="Cambria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33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143000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chemeClr val="accent1"/>
                </a:solidFill>
              </a:rPr>
              <a:t>НАЗАР ҚОЙЫП ТЫҢДАҒАНДАРЫҢЫЗҒА РАХМЕТ!</a:t>
            </a:r>
            <a:endParaRPr lang="ru-RU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08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3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9 (10) СЫНЫПОҚУШЫЛАРЫНА</a:t>
            </a:r>
            <a:br>
              <a:rPr lang="ru-RU" sz="23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ru-RU" sz="23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ҚОРЫТЫНДЫ АТТЕСТАТТАУ ДЫ ӨТКІЗУ ФОРМАСЫ</a:t>
            </a:r>
            <a:r>
              <a:rPr lang="kk-KZ" sz="23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kk-KZ" sz="23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kk-KZ" sz="2000" i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                                                                                    №125 ұйрығының жобасына сәйкес</a:t>
            </a:r>
            <a:endParaRPr lang="ru-RU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26" name="Picture 2" descr="C:\Program Files (x86)\Microsoft Office\MEDIA\CAGCAT10\j0299125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"/>
            <a:ext cx="1152128" cy="1323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3759" y="1615860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37 </a:t>
            </a:r>
            <a:r>
              <a:rPr lang="ru-RU" sz="2000" b="1" dirty="0" err="1" smtClean="0">
                <a:solidFill>
                  <a:srgbClr val="002060"/>
                </a:solidFill>
              </a:rPr>
              <a:t>тармақ</a:t>
            </a:r>
            <a:r>
              <a:rPr lang="ru-RU" sz="2000" b="1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000" b="1" dirty="0" smtClean="0">
                <a:solidFill>
                  <a:srgbClr val="C00000"/>
                </a:solidFill>
              </a:rPr>
              <a:t>АНА ТІЛІНЕН ЖАЗБАША ЕМТИХАН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оқыту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тілі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бойынша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гуманитарлық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цикл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пәндерін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тереңдетіп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оқитын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мектеп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оқушылары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үшін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жазба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жұмыстары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мәтіндерге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негізделген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мақала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әңгіме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, эссе), </a:t>
            </a:r>
            <a:r>
              <a:rPr lang="ru-RU" sz="2000" i="1" dirty="0" err="1">
                <a:solidFill>
                  <a:srgbClr val="FF0000"/>
                </a:solidFill>
              </a:rPr>
              <a:t>басқа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жұмыстар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үшін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жазба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жұмыстары</a:t>
            </a:r>
            <a:r>
              <a:rPr lang="ru-RU" sz="2000" i="1" dirty="0">
                <a:solidFill>
                  <a:srgbClr val="FF0000"/>
                </a:solidFill>
              </a:rPr>
              <a:t> (</a:t>
            </a:r>
            <a:r>
              <a:rPr lang="ru-RU" sz="2000" i="1" dirty="0" err="1">
                <a:solidFill>
                  <a:srgbClr val="FF0000"/>
                </a:solidFill>
              </a:rPr>
              <a:t>мәтіндерге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негізделген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</a:rPr>
              <a:t>эссе</a:t>
            </a:r>
            <a:r>
              <a:rPr lang="ru-RU" sz="2000" i="1" dirty="0" smtClean="0">
                <a:solidFill>
                  <a:srgbClr val="FF0000"/>
                </a:solidFill>
              </a:rPr>
              <a:t>);</a:t>
            </a:r>
            <a:endParaRPr lang="ru-RU" sz="2000" i="1" dirty="0">
              <a:solidFill>
                <a:srgbClr val="FF0000"/>
              </a:solidFill>
            </a:endParaRPr>
          </a:p>
          <a:p>
            <a:pPr algn="just"/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2) </a:t>
            </a:r>
            <a:r>
              <a:rPr lang="ru-RU" sz="2000" b="1" dirty="0" smtClean="0">
                <a:solidFill>
                  <a:srgbClr val="C00000"/>
                </a:solidFill>
              </a:rPr>
              <a:t>МАТЕМАТИКАДАН (АЛГЕБРА) ЖАЗБАША ЕМТИХАН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sz="2000" b="1" dirty="0">
              <a:solidFill>
                <a:srgbClr val="C00000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3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)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ҚАЗАҚ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ТІЛІ ЖӘНЕ ӘДЕБИЕТТЕН ЖАЗБАША ЕМТИХАН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орыс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,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өзбек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,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ұйғыр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және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тәжік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тілдерінде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оқытылатын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сыныптарда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және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қазақ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тілінде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оқытатын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сыныптарда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орыс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тілі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мен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әдебиеті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бойынша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жазбаша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емтихан</a:t>
            </a:r>
            <a:endParaRPr lang="ru-RU" sz="2000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4) </a:t>
            </a:r>
            <a:r>
              <a:rPr lang="ru-RU" sz="2000" b="1" dirty="0" smtClean="0">
                <a:solidFill>
                  <a:srgbClr val="C00000"/>
                </a:solidFill>
              </a:rPr>
              <a:t>ТАҢДАУ БОЙЫНША ЕМТИХАН ПӘНДЕРІНЕН ЖАЗБАША ЕМТИХАН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физика, химия, биология, география, геометрия,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Қазақстан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тарихы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дүниежүзі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тарихы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әдебиет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оқыту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тілі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бойынша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),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шетел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тілі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ағылшын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 француз,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неміс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),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информатика). </a:t>
            </a:r>
          </a:p>
        </p:txBody>
      </p:sp>
    </p:spTree>
    <p:extLst>
      <p:ext uri="{BB962C8B-B14F-4D97-AF65-F5344CB8AC3E}">
        <p14:creationId xmlns:p14="http://schemas.microsoft.com/office/powerpoint/2010/main" val="343435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7081" y="116632"/>
            <a:ext cx="7283152" cy="850106"/>
          </a:xfrm>
        </p:spPr>
        <p:txBody>
          <a:bodyPr>
            <a:noAutofit/>
          </a:bodyPr>
          <a:lstStyle/>
          <a:p>
            <a:r>
              <a:rPr lang="kk-KZ" sz="2000" b="1" spc="-80" dirty="0" smtClean="0">
                <a:solidFill>
                  <a:schemeClr val="tx2"/>
                </a:solidFill>
                <a:latin typeface="+mn-lt"/>
              </a:rPr>
              <a:t>40 тармақ. </a:t>
            </a:r>
            <a:r>
              <a:rPr lang="ru-RU" sz="2600" b="1" spc="-80" dirty="0" smtClean="0">
                <a:solidFill>
                  <a:schemeClr val="tx2"/>
                </a:solidFill>
                <a:latin typeface="+mn-lt"/>
              </a:rPr>
              <a:t>ЕМТИХАН МАТЕРИАЛДАРЫН БІЛІМ БАСҚАРМАЛАРЫ ДАЙЫНДАЙДЫ</a:t>
            </a:r>
            <a:endParaRPr lang="ru-RU" sz="2600" b="1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7387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562117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077179"/>
              </p:ext>
            </p:extLst>
          </p:nvPr>
        </p:nvGraphicFramePr>
        <p:xfrm>
          <a:off x="762000" y="1905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394058"/>
              </p:ext>
            </p:extLst>
          </p:nvPr>
        </p:nvGraphicFramePr>
        <p:xfrm>
          <a:off x="914400" y="2057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pic>
        <p:nvPicPr>
          <p:cNvPr id="9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3131"/>
            <a:ext cx="1697080" cy="172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7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ÐÐ°ÑÑÐ¸Ð½ÐºÐ¸ Ð¿Ð¾ Ð·Ð°Ð¿ÑÐ¾ÑÑ ÑÐ¸ÑÑÐ½ÐºÐ¸ ÑÐµÐ»Ð¾Ð²ÐµÑÐºÐ¾Ð² Ð´Ð»Ñ Ð¿ÑÐµÐ·ÐµÐ½ÑÐ°ÑÐ¸Ð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7" y="0"/>
            <a:ext cx="1827479" cy="1700808"/>
          </a:xfrm>
          <a:prstGeom prst="rect">
            <a:avLst/>
          </a:prstGeom>
          <a:noFill/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369026"/>
              </p:ext>
            </p:extLst>
          </p:nvPr>
        </p:nvGraphicFramePr>
        <p:xfrm>
          <a:off x="395536" y="19168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041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73"/>
            <a:ext cx="9144000" cy="706090"/>
          </a:xfrm>
        </p:spPr>
        <p:txBody>
          <a:bodyPr>
            <a:noAutofit/>
          </a:bodyPr>
          <a:lstStyle/>
          <a:p>
            <a:r>
              <a:rPr lang="kk-KZ" sz="2600" b="1" dirty="0" smtClean="0">
                <a:solidFill>
                  <a:schemeClr val="tx2"/>
                </a:solidFill>
              </a:rPr>
              <a:t>КІРУ РҰҚСАТЫ, ҚОРЫТЫНДЫ АТТЕСТАТТАУДЫ ҚАЙТА ӨТКІЗУ</a:t>
            </a:r>
            <a:endParaRPr lang="ru-RU" sz="26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760640"/>
          </a:xfrm>
        </p:spPr>
        <p:txBody>
          <a:bodyPr>
            <a:normAutofit fontScale="92500"/>
          </a:bodyPr>
          <a:lstStyle/>
          <a:p>
            <a:pPr marL="0" lvl="0" indent="360000" algn="just">
              <a:lnSpc>
                <a:spcPts val="3219"/>
              </a:lnSpc>
              <a:spcBef>
                <a:spcPts val="0"/>
              </a:spcBef>
              <a:buNone/>
            </a:pPr>
            <a:r>
              <a:rPr lang="en-US" sz="1800" b="1" spc="-80" dirty="0" smtClean="0">
                <a:solidFill>
                  <a:srgbClr val="C00000"/>
                </a:solidFill>
                <a:latin typeface="Aileron Regular"/>
              </a:rPr>
              <a:t>41</a:t>
            </a:r>
            <a:r>
              <a:rPr lang="kk-KZ" sz="1800" b="1" spc="-80" dirty="0" smtClean="0">
                <a:solidFill>
                  <a:srgbClr val="C00000"/>
                </a:solidFill>
                <a:latin typeface="Aileron Regular"/>
              </a:rPr>
              <a:t> Тармақ</a:t>
            </a:r>
            <a:r>
              <a:rPr lang="en-US" sz="1800" b="1" spc="-80" dirty="0" smtClean="0">
                <a:solidFill>
                  <a:srgbClr val="C00000"/>
                </a:solidFill>
                <a:latin typeface="Aileron Regular"/>
              </a:rPr>
              <a:t>. </a:t>
            </a:r>
            <a:endParaRPr lang="kk-KZ" sz="1800" b="1" spc="-80" dirty="0" smtClean="0">
              <a:solidFill>
                <a:srgbClr val="C00000"/>
              </a:solidFill>
              <a:latin typeface="Aileron Regular"/>
            </a:endParaRPr>
          </a:p>
          <a:p>
            <a:pPr marL="0" lv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spc="-80" dirty="0" err="1">
                <a:solidFill>
                  <a:srgbClr val="002060"/>
                </a:solidFill>
              </a:rPr>
              <a:t>Бір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және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екі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пән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бойынша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жылдық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қанағаттанарлықсыз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бағасы</a:t>
            </a:r>
            <a:r>
              <a:rPr lang="ru-RU" sz="2400" spc="-80" dirty="0">
                <a:solidFill>
                  <a:srgbClr val="002060"/>
                </a:solidFill>
              </a:rPr>
              <a:t> бар 9 (10) </a:t>
            </a:r>
            <a:r>
              <a:rPr lang="ru-RU" sz="2400" spc="-80" dirty="0" err="1">
                <a:solidFill>
                  <a:srgbClr val="002060"/>
                </a:solidFill>
              </a:rPr>
              <a:t>сынып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оқушылары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қорытынды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аттестаттаудан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бұрын</a:t>
            </a:r>
            <a:r>
              <a:rPr lang="ru-RU" sz="2400" spc="-80" dirty="0">
                <a:solidFill>
                  <a:srgbClr val="002060"/>
                </a:solidFill>
              </a:rPr>
              <a:t> осы </a:t>
            </a:r>
            <a:r>
              <a:rPr lang="ru-RU" sz="2400" spc="-80" dirty="0" err="1">
                <a:solidFill>
                  <a:srgbClr val="002060"/>
                </a:solidFill>
              </a:rPr>
              <a:t>пәндер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бойынша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оқу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жылына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қосымша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жиынтық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бағалаудан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өтеді</a:t>
            </a:r>
            <a:r>
              <a:rPr lang="en-US" sz="2400" spc="-114" dirty="0" smtClean="0">
                <a:solidFill>
                  <a:srgbClr val="002060"/>
                </a:solidFill>
              </a:rPr>
              <a:t>.</a:t>
            </a:r>
            <a:endParaRPr lang="kk-KZ" sz="2400" spc="-114" dirty="0" smtClean="0">
              <a:solidFill>
                <a:srgbClr val="002060"/>
              </a:solidFill>
            </a:endParaRPr>
          </a:p>
          <a:p>
            <a:pPr marL="0" lvl="0" indent="36000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b="1" spc="-114" dirty="0">
              <a:solidFill>
                <a:schemeClr val="tx2"/>
              </a:solidFill>
            </a:endParaRPr>
          </a:p>
          <a:p>
            <a:pPr marL="0" lvl="0" indent="360000" algn="just">
              <a:lnSpc>
                <a:spcPts val="3220"/>
              </a:lnSpc>
              <a:spcBef>
                <a:spcPts val="0"/>
              </a:spcBef>
              <a:buNone/>
            </a:pPr>
            <a:r>
              <a:rPr lang="en-US" sz="1900" b="1" spc="-80" dirty="0" smtClean="0">
                <a:solidFill>
                  <a:srgbClr val="C00000"/>
                </a:solidFill>
                <a:latin typeface="Aileron Regular"/>
              </a:rPr>
              <a:t>49.</a:t>
            </a:r>
            <a:r>
              <a:rPr lang="kk-KZ" sz="1900" b="1" spc="-80" dirty="0" smtClean="0">
                <a:solidFill>
                  <a:srgbClr val="C00000"/>
                </a:solidFill>
                <a:latin typeface="Aileron Regular"/>
              </a:rPr>
              <a:t> тармақ</a:t>
            </a:r>
            <a:r>
              <a:rPr lang="en-US" sz="1900" b="1" spc="-80" dirty="0" smtClean="0">
                <a:solidFill>
                  <a:srgbClr val="C00000"/>
                </a:solidFill>
                <a:latin typeface="Aileron Regular"/>
              </a:rPr>
              <a:t> </a:t>
            </a:r>
            <a:endParaRPr lang="kk-KZ" sz="1900" b="1" spc="-80" dirty="0" smtClean="0">
              <a:solidFill>
                <a:srgbClr val="C00000"/>
              </a:solidFill>
              <a:latin typeface="Aileron Regular"/>
            </a:endParaRPr>
          </a:p>
          <a:p>
            <a:pPr marL="0"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spc="-80" dirty="0" err="1">
                <a:solidFill>
                  <a:srgbClr val="002060"/>
                </a:solidFill>
              </a:rPr>
              <a:t>Қайта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қорытынды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аттестаттаудың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емтихан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материалдарын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мектептер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дербес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әзірлейді</a:t>
            </a:r>
            <a:r>
              <a:rPr lang="en-US" sz="2400" spc="-80" dirty="0" smtClean="0">
                <a:solidFill>
                  <a:srgbClr val="002060"/>
                </a:solidFill>
              </a:rPr>
              <a:t>.</a:t>
            </a:r>
            <a:endParaRPr lang="en-US" sz="2400" spc="-80" dirty="0">
              <a:solidFill>
                <a:srgbClr val="002060"/>
              </a:solidFill>
            </a:endParaRPr>
          </a:p>
          <a:p>
            <a:pPr marL="0"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spc="-80" dirty="0" err="1">
                <a:solidFill>
                  <a:srgbClr val="002060"/>
                </a:solidFill>
              </a:rPr>
              <a:t>Қайта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қорытынды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аттестаттаудан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өткен</a:t>
            </a:r>
            <a:r>
              <a:rPr lang="ru-RU" sz="2400" spc="-80" dirty="0">
                <a:solidFill>
                  <a:srgbClr val="002060"/>
                </a:solidFill>
              </a:rPr>
              <a:t> 9 (10) </a:t>
            </a:r>
            <a:r>
              <a:rPr lang="ru-RU" sz="2400" spc="-80" dirty="0" err="1">
                <a:solidFill>
                  <a:srgbClr val="002060"/>
                </a:solidFill>
              </a:rPr>
              <a:t>сынып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оқушыларына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kk-KZ" sz="2400" spc="-80" dirty="0" smtClean="0">
                <a:solidFill>
                  <a:srgbClr val="002060"/>
                </a:solidFill>
              </a:rPr>
              <a:t>№ 172</a:t>
            </a:r>
            <a:r>
              <a:rPr lang="en-US" sz="2400" spc="-80" dirty="0" smtClean="0">
                <a:solidFill>
                  <a:srgbClr val="002060"/>
                </a:solidFill>
              </a:rPr>
              <a:t> </a:t>
            </a:r>
            <a:r>
              <a:rPr lang="ru-RU" sz="2400" spc="-80" dirty="0" err="1" smtClean="0">
                <a:solidFill>
                  <a:srgbClr val="002060"/>
                </a:solidFill>
              </a:rPr>
              <a:t>бұйрығымен</a:t>
            </a:r>
            <a:r>
              <a:rPr lang="ru-RU" sz="2400" spc="-80" dirty="0" smtClean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бекітілген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негізгі</a:t>
            </a:r>
            <a:r>
              <a:rPr lang="ru-RU" sz="2400" spc="-80" dirty="0">
                <a:solidFill>
                  <a:srgbClr val="002060"/>
                </a:solidFill>
              </a:rPr>
              <a:t> орта </a:t>
            </a:r>
            <a:r>
              <a:rPr lang="ru-RU" sz="2400" spc="-80" dirty="0" err="1">
                <a:solidFill>
                  <a:srgbClr val="002060"/>
                </a:solidFill>
              </a:rPr>
              <a:t>білім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err="1">
                <a:solidFill>
                  <a:srgbClr val="002060"/>
                </a:solidFill>
              </a:rPr>
              <a:t>туралы</a:t>
            </a:r>
            <a:r>
              <a:rPr lang="ru-RU" sz="2400" spc="-80" dirty="0">
                <a:solidFill>
                  <a:srgbClr val="002060"/>
                </a:solidFill>
              </a:rPr>
              <a:t> </a:t>
            </a:r>
            <a:r>
              <a:rPr lang="ru-RU" sz="2400" spc="-80" dirty="0" smtClean="0">
                <a:solidFill>
                  <a:srgbClr val="002060"/>
                </a:solidFill>
              </a:rPr>
              <a:t>аттестат </a:t>
            </a:r>
            <a:r>
              <a:rPr lang="ru-RU" sz="2400" spc="-80" dirty="0" err="1" smtClean="0">
                <a:solidFill>
                  <a:srgbClr val="002060"/>
                </a:solidFill>
              </a:rPr>
              <a:t>беріледі</a:t>
            </a:r>
            <a:r>
              <a:rPr lang="en-US" sz="2400" spc="-80" dirty="0" smtClean="0">
                <a:solidFill>
                  <a:srgbClr val="002060"/>
                </a:solidFill>
              </a:rPr>
              <a:t>.</a:t>
            </a:r>
            <a:endParaRPr lang="kk-KZ" sz="2400" spc="-80" dirty="0" smtClean="0">
              <a:solidFill>
                <a:srgbClr val="002060"/>
              </a:solidFill>
            </a:endParaRPr>
          </a:p>
          <a:p>
            <a:pPr marL="0"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spc="-149" dirty="0" smtClean="0">
                <a:solidFill>
                  <a:srgbClr val="002060"/>
                </a:solidFill>
                <a:latin typeface="Aileron Regular"/>
              </a:rPr>
              <a:t> </a:t>
            </a:r>
            <a:endParaRPr lang="kk-KZ" sz="2300" spc="-149" dirty="0" smtClean="0">
              <a:solidFill>
                <a:srgbClr val="002060"/>
              </a:solidFill>
              <a:latin typeface="Aileron Regular"/>
            </a:endParaRPr>
          </a:p>
          <a:p>
            <a:pPr marL="0"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Екінші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қорытынды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аттестаттаудан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қанағаттанарлықсыз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баға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алған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9 (10)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сынып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оқушылары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екінші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оқу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жылына</a:t>
            </a:r>
            <a:r>
              <a:rPr lang="ru-RU" sz="2300" b="1" i="1" spc="-149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300" b="1" i="1" spc="-149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қалады</a:t>
            </a:r>
            <a:r>
              <a:rPr lang="ru-RU" sz="2300" b="1" i="1" spc="-149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.</a:t>
            </a:r>
            <a:endParaRPr lang="en-US" sz="2400" b="1" i="1" spc="-8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04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3" y="0"/>
            <a:ext cx="9005664" cy="2088232"/>
          </a:xfrm>
          <a:noFill/>
        </p:spPr>
        <p:txBody>
          <a:bodyPr>
            <a:noAutofit/>
          </a:bodyPr>
          <a:lstStyle/>
          <a:p>
            <a:pPr algn="l"/>
            <a:r>
              <a:rPr lang="kk-KZ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Ұзақтығы</a:t>
            </a: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/>
            </a:r>
            <a:b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</a:b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/>
            </a:r>
            <a:b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</a:br>
            <a:r>
              <a:rPr lang="kk-K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        </a:t>
            </a: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Жазба жұмыстарын тексеру</a:t>
            </a:r>
            <a:r>
              <a:rPr lang="kk-KZ" sz="28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kk-KZ" sz="2800" b="1" dirty="0" smtClean="0">
                <a:solidFill>
                  <a:schemeClr val="accent1"/>
                </a:solidFill>
                <a:latin typeface="+mn-lt"/>
              </a:rPr>
            </a:br>
            <a:r>
              <a:rPr lang="kk-KZ" sz="2800" b="1" dirty="0" smtClean="0">
                <a:solidFill>
                  <a:schemeClr val="accent1"/>
                </a:solidFill>
                <a:latin typeface="+mn-lt"/>
              </a:rPr>
              <a:t>                                         </a:t>
            </a: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Баға қою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9035" y="2132856"/>
            <a:ext cx="9004965" cy="18800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58</a:t>
            </a:r>
            <a:r>
              <a:rPr kumimoji="0" lang="kk-KZ" sz="16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ТАРМАҚ</a:t>
            </a:r>
            <a:r>
              <a:rPr kumimoji="0" lang="en-US" sz="16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kk-KZ" sz="1600" b="1" i="0" u="none" strike="noStrike" kern="0" cap="none" spc="-153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indent="360000" algn="just">
              <a:defRPr/>
            </a:pPr>
            <a:r>
              <a:rPr kumimoji="0" lang="en-US" sz="2300" b="0" i="0" u="none" strike="noStrike" kern="0" cap="none" spc="-153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(10)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сыныбында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жазба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жұмыстарына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2300" kern="0" spc="-153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астрономиялық</a:t>
            </a:r>
            <a:r>
              <a:rPr lang="ru-RU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сағат</a:t>
            </a:r>
            <a:r>
              <a:rPr lang="ru-RU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математикаға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(алгебра) (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- 3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астрономиялық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сағат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мамандандырылған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физика-математика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мектептерінде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- 4 </a:t>
            </a:r>
            <a:r>
              <a:rPr lang="ru-RU" sz="2300" kern="0" spc="-153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сағат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300" kern="0" spc="-153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бөлінеді</a:t>
            </a:r>
            <a:r>
              <a:rPr lang="ru-RU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sz="2300" b="0" i="0" u="none" strike="noStrike" kern="0" cap="none" spc="-231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202" y="4270112"/>
            <a:ext cx="9004965" cy="2587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62.</a:t>
            </a:r>
            <a:r>
              <a:rPr kumimoji="0" lang="kk-KZ" sz="20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ТАРМАҚ</a:t>
            </a:r>
            <a:r>
              <a:rPr kumimoji="0" lang="en-US" sz="20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endParaRPr kumimoji="0" lang="kk-KZ" sz="2000" b="1" i="0" u="none" strike="noStrike" kern="0" cap="none" spc="-153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  <a:p>
            <a:pPr lvl="0" indent="360000" algn="just">
              <a:defRPr/>
            </a:pP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Комиссия мүшелері мектеп ғимаратындағы оқушылардың жұмысын тексереді. Тексерілмеген құжаттар мектеп басшысына сақтауға тапсырылады. 9 (10) </a:t>
            </a:r>
            <a:r>
              <a:rPr lang="kk-KZ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сыныпта </a:t>
            </a: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 </a:t>
            </a:r>
            <a:r>
              <a:rPr lang="kk-KZ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балдық сызба </a:t>
            </a: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 тексеріледі.</a:t>
            </a:r>
          </a:p>
          <a:p>
            <a:pPr lvl="0" indent="360000" algn="just">
              <a:defRPr/>
            </a:pP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Эссе нәтижелері </a:t>
            </a:r>
            <a:r>
              <a:rPr lang="kk-KZ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 емле </a:t>
            </a: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 </a:t>
            </a:r>
            <a:r>
              <a:rPr lang="kk-KZ" sz="2300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грамматиканы бағалау тіл пәндеріне, мазмұнын бағалау әдебиетке қойылады</a:t>
            </a:r>
            <a:r>
              <a:rPr lang="kk-KZ" sz="2300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ru-RU" sz="23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0"/>
            <a:ext cx="648293" cy="689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19982"/>
            <a:ext cx="864096" cy="82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540113"/>
            <a:ext cx="709298" cy="74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18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998"/>
            <a:ext cx="9036496" cy="778098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</a:rPr>
              <a:t>ҚОРЫТЫНДЫ АТТЕСТАТТАУДЫҢ НӘТИЖЕЛЕРІН ЖҮРГІЗУ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696" y="1052736"/>
            <a:ext cx="8543056" cy="4183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69 ТАРМАҚ. </a:t>
            </a:r>
          </a:p>
          <a:p>
            <a:pPr lvl="0" indent="360000" algn="just">
              <a:lnSpc>
                <a:spcPts val="2940"/>
              </a:lnSpc>
              <a:defRPr/>
            </a:pP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9 (10) 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-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сыныпта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Комиссия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оқушыларға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балдар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мен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емтихан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бағаларын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қойып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оларды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негізгі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орта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білім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деңгейінде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оқу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курсына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арналған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емтиханның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қағаз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және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электронды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хаттамасына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осы 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5-қосымшаға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сәйкес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нысан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бойынша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 smtClean="0">
                <a:solidFill>
                  <a:srgbClr val="002060"/>
                </a:solidFill>
                <a:cs typeface="Arial" pitchFamily="34" charset="0"/>
              </a:rPr>
              <a:t>енгізеді</a:t>
            </a:r>
            <a:r>
              <a:rPr lang="ru-RU" sz="2800" kern="0" spc="-153" dirty="0" smtClean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бұдан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әрі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-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Хаттама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).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Хаттамаға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мектеп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комиссиясының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мүшелері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қол</a:t>
            </a:r>
            <a:r>
              <a:rPr lang="ru-RU" sz="2800" kern="0" spc="-153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2800" kern="0" spc="-153" dirty="0" err="1">
                <a:solidFill>
                  <a:srgbClr val="002060"/>
                </a:solidFill>
                <a:cs typeface="Arial" pitchFamily="34" charset="0"/>
              </a:rPr>
              <a:t>қояды</a:t>
            </a:r>
            <a:r>
              <a:rPr kumimoji="0" lang="kk-KZ" sz="2800" i="0" u="none" strike="noStrike" kern="0" cap="none" spc="-231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itchFamily="34" charset="0"/>
              </a:rPr>
              <a:t>.</a:t>
            </a:r>
          </a:p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0" cap="none" spc="-231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cs typeface="Arial" pitchFamily="34" charset="0"/>
            </a:endParaRPr>
          </a:p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i="0" u="none" strike="noStrike" kern="0" cap="none" spc="-231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itchFamily="34" charset="0"/>
              </a:rPr>
              <a:t>9 (10) сынып оқушыларының пәндер бойынша нәтижелері бал түрінде</a:t>
            </a:r>
            <a:r>
              <a:rPr kumimoji="0" lang="kk-KZ" sz="2800" i="0" u="none" strike="noStrike" kern="0" cap="none" spc="-231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itchFamily="34" charset="0"/>
              </a:rPr>
              <a:t> журналға қойылады (қағаз,/ электронды) және Ереженің 6 қосымшасына сәйкес бал шкаласына</a:t>
            </a:r>
            <a:r>
              <a:rPr kumimoji="0" lang="en-US" sz="2800" i="0" u="none" strike="noStrike" kern="0" cap="none" spc="-231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itchFamily="34" charset="0"/>
              </a:rPr>
              <a:t> </a:t>
            </a:r>
            <a:r>
              <a:rPr kumimoji="0" lang="kk-KZ" sz="2800" i="0" u="none" strike="noStrike" kern="0" cap="none" spc="-231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itchFamily="34" charset="0"/>
              </a:rPr>
              <a:t>ауыстырылады.</a:t>
            </a:r>
            <a:endParaRPr kumimoji="0" lang="en-US" sz="2800" i="0" u="none" strike="noStrike" kern="0" cap="none" spc="-231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12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kk-KZ" sz="4000" b="1" dirty="0">
                <a:solidFill>
                  <a:schemeClr val="tx2"/>
                </a:solidFill>
              </a:rPr>
              <a:t>Қорытынды бағаны шығару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solidFill>
            <a:srgbClr val="F3F7FB"/>
          </a:solidFill>
        </p:spPr>
        <p:txBody>
          <a:bodyPr/>
          <a:lstStyle/>
          <a:p>
            <a:pPr marL="0" lvl="0" indent="360000" algn="just">
              <a:lnSpc>
                <a:spcPts val="2940"/>
              </a:lnSpc>
              <a:spcBef>
                <a:spcPts val="0"/>
              </a:spcBef>
              <a:buNone/>
            </a:pPr>
            <a:r>
              <a:rPr lang="kk-KZ" sz="2200" b="1" spc="-153" dirty="0" smtClean="0">
                <a:solidFill>
                  <a:srgbClr val="C00000"/>
                </a:solidFill>
                <a:latin typeface="Aileron Regular"/>
              </a:rPr>
              <a:t>  </a:t>
            </a:r>
            <a:r>
              <a:rPr lang="en-US" sz="2200" b="1" spc="-153" dirty="0" smtClean="0">
                <a:solidFill>
                  <a:srgbClr val="C00000"/>
                </a:solidFill>
                <a:latin typeface="Aileron Regular"/>
              </a:rPr>
              <a:t>73</a:t>
            </a:r>
            <a:r>
              <a:rPr lang="kk-KZ" sz="2200" b="1" spc="-153" dirty="0" smtClean="0">
                <a:solidFill>
                  <a:srgbClr val="C00000"/>
                </a:solidFill>
                <a:latin typeface="Aileron Regular"/>
              </a:rPr>
              <a:t>  ТАРМАҚ</a:t>
            </a:r>
            <a:r>
              <a:rPr lang="en-US" sz="2200" b="1" spc="-153" dirty="0" smtClean="0">
                <a:solidFill>
                  <a:srgbClr val="C00000"/>
                </a:solidFill>
                <a:latin typeface="Aileron Regular"/>
              </a:rPr>
              <a:t>.</a:t>
            </a:r>
            <a:endParaRPr lang="kk-KZ" sz="2200" b="1" spc="-153" dirty="0" smtClean="0">
              <a:solidFill>
                <a:srgbClr val="C00000"/>
              </a:solidFill>
              <a:latin typeface="Aileron Regular"/>
            </a:endParaRPr>
          </a:p>
          <a:p>
            <a:pPr marL="0" lvl="0" indent="360000" algn="just">
              <a:lnSpc>
                <a:spcPts val="2940"/>
              </a:lnSpc>
              <a:spcBef>
                <a:spcPts val="0"/>
              </a:spcBef>
              <a:buNone/>
            </a:pPr>
            <a:r>
              <a:rPr lang="en-US" sz="2400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9 (10)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сыныптарда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пән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бойынша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қорытынды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бағаларды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шығарғанда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төмендегі</a:t>
            </a:r>
            <a:r>
              <a:rPr lang="ru-RU" sz="2400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берілген</a:t>
            </a:r>
            <a:r>
              <a:rPr lang="ru-RU" sz="2400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ақпаратты</a:t>
            </a:r>
            <a:r>
              <a:rPr lang="ru-RU" sz="2400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басшылыққа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алу</a:t>
            </a:r>
            <a:r>
              <a:rPr lang="ru-RU" sz="2400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 </a:t>
            </a:r>
            <a:r>
              <a:rPr lang="ru-RU" sz="2400" spc="-153" dirty="0" err="1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қажет</a:t>
            </a:r>
            <a:r>
              <a:rPr lang="ru-RU" sz="2400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:</a:t>
            </a:r>
          </a:p>
          <a:p>
            <a:pPr marL="0" lvl="0" indent="360000" algn="just">
              <a:lnSpc>
                <a:spcPts val="2940"/>
              </a:lnSpc>
              <a:spcBef>
                <a:spcPts val="0"/>
              </a:spcBef>
              <a:buNone/>
            </a:pPr>
            <a:endParaRPr lang="kk-KZ" sz="2400" spc="-153" dirty="0">
              <a:solidFill>
                <a:schemeClr val="accent1">
                  <a:lumMod val="75000"/>
                </a:schemeClr>
              </a:solidFill>
              <a:latin typeface="Aileron Regular"/>
            </a:endParaRPr>
          </a:p>
          <a:p>
            <a:pPr marL="457200" lvl="0" indent="-457200" algn="just">
              <a:lnSpc>
                <a:spcPts val="2940"/>
              </a:lnSpc>
              <a:spcBef>
                <a:spcPts val="0"/>
              </a:spcBef>
              <a:buAutoNum type="arabicParenR"/>
            </a:pPr>
            <a:r>
              <a:rPr lang="kk-KZ" sz="2400" b="1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қорытынды баға емтихан нәтижелері (бес балдық шкала бойынша) және оқу жылындағы тоқсандық бағалар (бес балдық шкала бойынша) негізінде 70% -дан 30% -ға дейінгі пайыздық қатынаста белгіленеді</a:t>
            </a:r>
            <a:r>
              <a:rPr lang="kk-KZ" sz="2400" b="1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;</a:t>
            </a:r>
          </a:p>
          <a:p>
            <a:pPr marL="0" lvl="0" indent="0" algn="just">
              <a:lnSpc>
                <a:spcPts val="2940"/>
              </a:lnSpc>
              <a:spcBef>
                <a:spcPts val="0"/>
              </a:spcBef>
              <a:buNone/>
            </a:pPr>
            <a:endParaRPr lang="kk-KZ" sz="2400" b="1" spc="-153" dirty="0">
              <a:solidFill>
                <a:schemeClr val="accent1">
                  <a:lumMod val="75000"/>
                </a:schemeClr>
              </a:solidFill>
              <a:latin typeface="Aileron Regular"/>
            </a:endParaRPr>
          </a:p>
          <a:p>
            <a:pPr marL="0" lvl="0" indent="360000" algn="just">
              <a:lnSpc>
                <a:spcPts val="2940"/>
              </a:lnSpc>
              <a:spcBef>
                <a:spcPts val="0"/>
              </a:spcBef>
              <a:buNone/>
            </a:pPr>
            <a:r>
              <a:rPr lang="kk-KZ" sz="2400" b="1" spc="-153" dirty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2) қорытынды баға ең жақын бүтін санға дейін </a:t>
            </a:r>
            <a:r>
              <a:rPr lang="kk-KZ" sz="2400" b="1" spc="-153" dirty="0" smtClean="0">
                <a:solidFill>
                  <a:schemeClr val="accent1">
                    <a:lumMod val="75000"/>
                  </a:schemeClr>
                </a:solidFill>
                <a:latin typeface="Aileron Regular"/>
              </a:rPr>
              <a:t>ықшамдау.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9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821" y="0"/>
            <a:ext cx="8229600" cy="562074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КОМИССИЯ ӨКІЛЕТТІЛІГІ</a:t>
            </a:r>
            <a:endParaRPr lang="ru-RU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3139" y="1124744"/>
            <a:ext cx="8851349" cy="4157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360000" algn="just" defTabSz="91440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000" b="1" kern="0" spc="-153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80 ТАРМАҚ</a:t>
            </a:r>
            <a:r>
              <a:rPr kumimoji="0" lang="en-US" sz="2000" b="1" i="0" u="none" strike="noStrike" kern="0" cap="none" spc="-153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kk-KZ" sz="2000" b="1" i="0" u="none" strike="noStrike" kern="0" cap="none" spc="-153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indent="360000" algn="just"/>
            <a:r>
              <a:rPr kumimoji="0" lang="en-US" sz="2400" b="0" i="0" u="none" strike="noStrike" kern="0" cap="none" spc="-153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kern="0" spc="-15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МЕКТЕПТЕ ҚҰРЫЛҒАН КОМИССИЯ ТӨМЕНДЕ ІС-ШАРАЛАР </a:t>
            </a:r>
            <a:r>
              <a:rPr lang="ru-RU" kern="0" spc="-15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ОРЫНДАЛАДЫ::</a:t>
            </a:r>
          </a:p>
          <a:p>
            <a:pPr lvl="0" indent="360000" algn="just"/>
            <a:endParaRPr lang="kk-KZ" sz="2400" kern="0" spc="-153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360000" algn="just"/>
            <a:r>
              <a:rPr kumimoji="0" lang="kk-KZ" sz="2400" b="0" i="0" u="none" strike="noStrike" kern="0" cap="none" spc="-153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оқушыларға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мұғалімдерге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ата-аналарға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қорытынды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мәселелері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түсіндіру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жұмыстарын</a:t>
            </a:r>
            <a:r>
              <a:rPr lang="ru-RU" sz="2400" kern="0" spc="-153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жүргізу</a:t>
            </a:r>
            <a:r>
              <a:rPr lang="ru-RU" sz="2400" kern="0" spc="-153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indent="360000" algn="just"/>
            <a:endParaRPr lang="ru-RU" sz="2400" kern="0" spc="-153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360000" algn="just"/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қорытынды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аттестаттауды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өткізу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жұмысты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сонымен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қатар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ru-RU" sz="2400" kern="0" spc="-153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қорытынды</a:t>
            </a:r>
            <a:r>
              <a:rPr lang="ru-RU" sz="2400" kern="0" spc="-153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аттестаттауға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kern="0" spc="-153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дайындау</a:t>
            </a:r>
            <a:r>
              <a:rPr lang="ru-RU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400" kern="0" spc="-153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360000" algn="just"/>
            <a:endParaRPr lang="ru-RU" sz="2400" kern="0" spc="-153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360000" algn="just">
              <a:defRPr/>
            </a:pPr>
            <a:r>
              <a:rPr lang="kk-KZ" sz="2400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kk-KZ" sz="2400" b="1" kern="0" spc="-153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9 (10) сынып оқушыларының тест нәтижелерін тексеру.</a:t>
            </a:r>
            <a:endParaRPr kumimoji="0" lang="en-US" sz="2400" b="1" i="0" u="none" strike="noStrike" kern="0" cap="none" spc="-231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8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595</Words>
  <Application>Microsoft Office PowerPoint</Application>
  <PresentationFormat>Экран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Aileron Regular</vt:lpstr>
      <vt:lpstr>Arial</vt:lpstr>
      <vt:lpstr>Calibri</vt:lpstr>
      <vt:lpstr>Cambria</vt:lpstr>
      <vt:lpstr>Times New Roman</vt:lpstr>
      <vt:lpstr>Тема Office</vt:lpstr>
      <vt:lpstr>Презентация PowerPoint</vt:lpstr>
      <vt:lpstr>9 (10) СЫНЫПОҚУШЫЛАРЫНА  ҚОРЫТЫНДЫ АТТЕСТАТТАУ ДЫ ӨТКІЗУ ФОРМАСЫ                                                                                      №125 ұйрығының жобасына сәйкес</vt:lpstr>
      <vt:lpstr>40 тармақ. ЕМТИХАН МАТЕРИАЛДАРЫН БІЛІМ БАСҚАРМАЛАРЫ ДАЙЫНДАЙДЫ</vt:lpstr>
      <vt:lpstr>Презентация PowerPoint</vt:lpstr>
      <vt:lpstr>КІРУ РҰҚСАТЫ, ҚОРЫТЫНДЫ АТТЕСТАТТАУДЫ ҚАЙТА ӨТКІЗУ</vt:lpstr>
      <vt:lpstr>Ұзақтығы           Жазба жұмыстарын тексеру                                          Баға қою</vt:lpstr>
      <vt:lpstr>ҚОРЫТЫНДЫ АТТЕСТАТТАУДЫҢ НӘТИЖЕЛЕРІН ЖҮРГІЗУ</vt:lpstr>
      <vt:lpstr>Қорытынды бағаны шығару</vt:lpstr>
      <vt:lpstr>КОМИССИЯ ӨКІЛЕТТІЛІГІ</vt:lpstr>
      <vt:lpstr>НАЗАР ҚОЙЫП ТЫҢДАҒАНДАРЫҢЫЗҒА РАХМЕТ!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40</cp:revision>
  <dcterms:created xsi:type="dcterms:W3CDTF">2019-10-16T14:17:55Z</dcterms:created>
  <dcterms:modified xsi:type="dcterms:W3CDTF">2021-02-19T04:55:20Z</dcterms:modified>
</cp:coreProperties>
</file>