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MSeGcjJ0lzRx1EbvxE07BdyTF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ca0e73b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g2eca0e73b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2eca0e73b2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ca0e73b26_0_0"/>
          <p:cNvSpPr/>
          <p:nvPr/>
        </p:nvSpPr>
        <p:spPr>
          <a:xfrm>
            <a:off x="0" y="1498958"/>
            <a:ext cx="12192000" cy="2583300"/>
          </a:xfrm>
          <a:prstGeom prst="rect">
            <a:avLst/>
          </a:prstGeom>
          <a:solidFill>
            <a:srgbClr val="549DC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eca0e73b26_0_0"/>
          <p:cNvSpPr txBox="1"/>
          <p:nvPr/>
        </p:nvSpPr>
        <p:spPr>
          <a:xfrm>
            <a:off x="746857" y="1512894"/>
            <a:ext cx="7416642" cy="261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3600" b="1" dirty="0" err="1" smtClean="0">
                <a:solidFill>
                  <a:srgbClr val="FFFFFF"/>
                </a:solidFill>
              </a:rPr>
              <a:t>«Математикалық сауаттылық есептерін</a:t>
            </a:r>
            <a:r>
              <a:rPr lang="ru-RU" sz="3600" b="1" dirty="0" smtClean="0">
                <a:solidFill>
                  <a:srgbClr val="FFFFFF"/>
                </a:solidFill>
              </a:rPr>
              <a:t> </a:t>
            </a:r>
            <a:r>
              <a:rPr lang="ru-RU" sz="3600" b="1" dirty="0" err="1" smtClean="0">
                <a:solidFill>
                  <a:srgbClr val="FFFFFF"/>
                </a:solidFill>
              </a:rPr>
              <a:t>шығарудың әртүрлі  </a:t>
            </a:r>
            <a:r>
              <a:rPr lang="ru-RU" sz="3600" b="1" dirty="0" err="1" smtClean="0">
                <a:solidFill>
                  <a:srgbClr val="FFFFFF"/>
                </a:solidFill>
              </a:rPr>
              <a:t>тәсілдері»</a:t>
            </a:r>
            <a:endParaRPr lang="ru-RU" sz="3600" b="1" dirty="0" smtClean="0">
              <a:solidFill>
                <a:srgbClr val="FFFFFF"/>
              </a:solidFill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rgbClr val="FFFFFF"/>
                </a:solidFill>
              </a:rPr>
              <a:t>семинар-практикум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Загрузки\WhatsApp Image 2025-04-09 at 14.31.46.jpeg"/>
          <p:cNvPicPr>
            <a:picLocks noChangeAspect="1" noChangeArrowheads="1"/>
          </p:cNvPicPr>
          <p:nvPr/>
        </p:nvPicPr>
        <p:blipFill>
          <a:blip r:embed="rId2"/>
          <a:srcRect t="67410" b="7121"/>
          <a:stretch>
            <a:fillRect/>
          </a:stretch>
        </p:blipFill>
        <p:spPr bwMode="auto">
          <a:xfrm>
            <a:off x="2822212" y="253389"/>
            <a:ext cx="6180865" cy="2258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Загрузки\WhatsApp Image 2025-04-09 at 14.36.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972"/>
            <a:ext cx="5652528" cy="58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Загрузки\WhatsApp Image 2025-04-09 at 14.31.46.jpeg"/>
          <p:cNvPicPr>
            <a:picLocks noChangeAspect="1" noChangeArrowheads="1"/>
          </p:cNvPicPr>
          <p:nvPr/>
        </p:nvPicPr>
        <p:blipFill>
          <a:blip r:embed="rId2"/>
          <a:srcRect t="5334" b="65559"/>
          <a:stretch>
            <a:fillRect/>
          </a:stretch>
        </p:blipFill>
        <p:spPr bwMode="auto">
          <a:xfrm>
            <a:off x="334235" y="837281"/>
            <a:ext cx="5813177" cy="242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Загрузки\WhatsApp Image 2025-04-09 at 14.39.32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35585" y="2126255"/>
            <a:ext cx="2258458" cy="143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Загрузки\WhatsApp Image 2025-04-09 at 14.31.46.jpeg"/>
          <p:cNvPicPr>
            <a:picLocks noChangeAspect="1" noChangeArrowheads="1"/>
          </p:cNvPicPr>
          <p:nvPr/>
        </p:nvPicPr>
        <p:blipFill>
          <a:blip r:embed="rId2"/>
          <a:srcRect t="35590" b="33388"/>
          <a:stretch>
            <a:fillRect/>
          </a:stretch>
        </p:blipFill>
        <p:spPr bwMode="auto">
          <a:xfrm>
            <a:off x="449762" y="1013551"/>
            <a:ext cx="5866518" cy="261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Загрузки\WhatsApp Image 2025-04-09 at 14.59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691" y="922834"/>
            <a:ext cx="4171571" cy="353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Загрузки\WhatsApp Image 2025-04-09 at 14.59.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40" y="594911"/>
            <a:ext cx="4871406" cy="586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Загрузки\WhatsApp Image 2025-04-09 at 15.00.35.jpeg"/>
          <p:cNvPicPr>
            <a:picLocks noChangeAspect="1" noChangeArrowheads="1"/>
          </p:cNvPicPr>
          <p:nvPr/>
        </p:nvPicPr>
        <p:blipFill>
          <a:blip r:embed="rId2"/>
          <a:srcRect l="16627" t="12369" r="15783" b="9237"/>
          <a:stretch>
            <a:fillRect/>
          </a:stretch>
        </p:blipFill>
        <p:spPr bwMode="auto">
          <a:xfrm>
            <a:off x="495759" y="782197"/>
            <a:ext cx="5707640" cy="372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392" y="325038"/>
            <a:ext cx="8651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Математикалық сауаттылық </a:t>
            </a:r>
            <a:r>
              <a:rPr lang="ru-RU" sz="2000" dirty="0" smtClean="0">
                <a:solidFill>
                  <a:srgbClr val="0070C0"/>
                </a:solidFill>
              </a:rPr>
              <a:t>— </a:t>
            </a:r>
            <a:r>
              <a:rPr lang="ru-RU" sz="2000" dirty="0" err="1" smtClean="0">
                <a:solidFill>
                  <a:srgbClr val="0070C0"/>
                </a:solidFill>
              </a:rPr>
              <a:t>бұл адамның күнделікті өмірде математиканы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түсініп, </a:t>
            </a:r>
            <a:r>
              <a:rPr lang="ru-RU" sz="2000" dirty="0" smtClean="0">
                <a:solidFill>
                  <a:srgbClr val="0070C0"/>
                </a:solidFill>
              </a:rPr>
              <a:t>оны </a:t>
            </a:r>
            <a:r>
              <a:rPr lang="ru-RU" sz="2000" dirty="0" err="1" smtClean="0">
                <a:solidFill>
                  <a:srgbClr val="0070C0"/>
                </a:solidFill>
              </a:rPr>
              <a:t>тиімді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қолдана алу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қабілеті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9029" y="1833120"/>
            <a:ext cx="9423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•</a:t>
            </a:r>
            <a:r>
              <a:rPr lang="ru-RU" dirty="0" smtClean="0"/>
              <a:t>	</a:t>
            </a:r>
            <a:r>
              <a:rPr lang="ru-RU" sz="2000" dirty="0" err="1" smtClean="0"/>
              <a:t>Мәселелерді математикалық жолмен</a:t>
            </a:r>
            <a:r>
              <a:rPr lang="ru-RU" sz="2000" dirty="0" smtClean="0"/>
              <a:t> </a:t>
            </a:r>
            <a:r>
              <a:rPr lang="ru-RU" sz="2000" dirty="0" err="1" smtClean="0"/>
              <a:t>шешу</a:t>
            </a:r>
            <a:r>
              <a:rPr lang="ru-RU" sz="2000" dirty="0" smtClean="0"/>
              <a:t> </a:t>
            </a:r>
            <a:r>
              <a:rPr lang="kk-KZ" sz="2000" dirty="0" smtClean="0"/>
              <a:t>(теңдеу, теңсіздік, теңдеулер жүйесі)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	</a:t>
            </a:r>
            <a:endParaRPr lang="ru-RU" sz="2000" dirty="0" smtClean="0"/>
          </a:p>
          <a:p>
            <a:pPr algn="just"/>
            <a:r>
              <a:rPr lang="ru-RU" sz="2000" dirty="0" smtClean="0"/>
              <a:t>•</a:t>
            </a:r>
            <a:r>
              <a:rPr lang="ru-RU" sz="2000" dirty="0" smtClean="0"/>
              <a:t>	Диаграмма, график, формула, </a:t>
            </a:r>
            <a:r>
              <a:rPr lang="ru-RU" sz="2000" dirty="0" err="1" smtClean="0"/>
              <a:t>пайыз</a:t>
            </a:r>
            <a:r>
              <a:rPr lang="ru-RU" sz="2000" dirty="0" smtClean="0"/>
              <a:t>, пропорция </a:t>
            </a:r>
            <a:r>
              <a:rPr lang="ru-RU" sz="2000" dirty="0" err="1" smtClean="0"/>
              <a:t>сияқты математикалық мәліметтерді түсініп</a:t>
            </a:r>
            <a:r>
              <a:rPr lang="ru-RU" sz="2000" dirty="0" smtClean="0"/>
              <a:t>, </a:t>
            </a:r>
            <a:r>
              <a:rPr lang="ru-RU" sz="2000" dirty="0" err="1" smtClean="0"/>
              <a:t>талдау</a:t>
            </a:r>
            <a:r>
              <a:rPr lang="ru-RU" sz="2000" dirty="0" smtClean="0"/>
              <a:t>; </a:t>
            </a:r>
            <a:r>
              <a:rPr lang="ru-RU" sz="2000" dirty="0" err="1" smtClean="0"/>
              <a:t>логикамен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ойлай</a:t>
            </a:r>
            <a:r>
              <a:rPr lang="ru-RU" sz="2000" dirty="0" smtClean="0"/>
              <a:t> </a:t>
            </a:r>
            <a:r>
              <a:rPr lang="ru-RU" sz="2000" dirty="0" err="1" smtClean="0"/>
              <a:t>алу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•</a:t>
            </a:r>
            <a:r>
              <a:rPr lang="ru-RU" sz="2000" dirty="0" smtClean="0"/>
              <a:t>	</a:t>
            </a:r>
            <a:r>
              <a:rPr lang="ru-RU" sz="2000" dirty="0" err="1" smtClean="0"/>
              <a:t>Таңдау әдісі </a:t>
            </a:r>
            <a:r>
              <a:rPr lang="ru-RU" sz="2000" dirty="0" smtClean="0"/>
              <a:t>— </a:t>
            </a:r>
            <a:r>
              <a:rPr lang="ru-RU" sz="2000" dirty="0" err="1" smtClean="0"/>
              <a:t>есепті</a:t>
            </a:r>
            <a:r>
              <a:rPr lang="ru-RU" sz="2000" dirty="0" smtClean="0"/>
              <a:t> </a:t>
            </a:r>
            <a:r>
              <a:rPr lang="ru-RU" sz="2000" dirty="0" err="1" smtClean="0"/>
              <a:t>шешу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 мүмкін болатын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бірнеше</a:t>
            </a:r>
            <a:r>
              <a:rPr lang="ru-RU" sz="2000" dirty="0" smtClean="0"/>
              <a:t> </a:t>
            </a:r>
            <a:r>
              <a:rPr lang="ru-RU" sz="2000" dirty="0" err="1" smtClean="0"/>
              <a:t>жауаптың ішінен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 шешімді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болжап</a:t>
            </a:r>
            <a:r>
              <a:rPr lang="ru-RU" sz="2000" dirty="0" smtClean="0"/>
              <a:t> </a:t>
            </a:r>
            <a:r>
              <a:rPr lang="ru-RU" sz="2000" dirty="0" err="1" smtClean="0"/>
              <a:t>көріп, оларды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орнына</a:t>
            </a:r>
            <a:r>
              <a:rPr lang="ru-RU" sz="2000" dirty="0" smtClean="0"/>
              <a:t> </a:t>
            </a:r>
            <a:r>
              <a:rPr lang="ru-RU" sz="2000" dirty="0" err="1" smtClean="0"/>
              <a:t>қойып тексеру</a:t>
            </a:r>
            <a:r>
              <a:rPr lang="ru-RU" sz="2000" dirty="0" smtClean="0"/>
              <a:t> </a:t>
            </a:r>
            <a:r>
              <a:rPr lang="ru-RU" sz="2000" dirty="0" err="1" smtClean="0"/>
              <a:t>арқылы </a:t>
            </a:r>
            <a:r>
              <a:rPr lang="ru-RU" sz="2000" dirty="0" smtClean="0"/>
              <a:t>табу.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WhatsApp Image 2025-04-09 at 14.24.05.jpeg"/>
          <p:cNvPicPr>
            <a:picLocks noChangeAspect="1" noChangeArrowheads="1"/>
          </p:cNvPicPr>
          <p:nvPr/>
        </p:nvPicPr>
        <p:blipFill>
          <a:blip r:embed="rId2"/>
          <a:srcRect b="4813"/>
          <a:stretch>
            <a:fillRect/>
          </a:stretch>
        </p:blipFill>
        <p:spPr bwMode="auto">
          <a:xfrm>
            <a:off x="910728" y="0"/>
            <a:ext cx="11281272" cy="2919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WhatsApp Image 2025-04-09 at 14.24.05 (1).jpeg"/>
          <p:cNvPicPr>
            <a:picLocks noChangeAspect="1" noChangeArrowheads="1"/>
          </p:cNvPicPr>
          <p:nvPr/>
        </p:nvPicPr>
        <p:blipFill>
          <a:blip r:embed="rId2"/>
          <a:srcRect t="8195"/>
          <a:stretch>
            <a:fillRect/>
          </a:stretch>
        </p:blipFill>
        <p:spPr bwMode="auto">
          <a:xfrm>
            <a:off x="1938969" y="198303"/>
            <a:ext cx="10047383" cy="209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зки\WhatsApp Image 2025-04-09 at 14.24.05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271" y="-1"/>
            <a:ext cx="9694841" cy="230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грузки\WhatsApp Image 2025-04-09 at 14.27.52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57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грузки\WhatsApp Image 2025-04-09 at 14.28.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213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агрузки\WhatsApp Image 2025-04-09 at 14.28.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91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грузки\WhatsApp Image 2025-04-09 at 14.28.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355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</Words>
  <Application>Microsoft Office PowerPoint</Application>
  <PresentationFormat>Произвольный</PresentationFormat>
  <Paragraphs>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ARZU</dc:creator>
  <cp:lastModifiedBy>Жас дарын</cp:lastModifiedBy>
  <cp:revision>32</cp:revision>
  <dcterms:created xsi:type="dcterms:W3CDTF">2021-10-18T06:14:28Z</dcterms:created>
  <dcterms:modified xsi:type="dcterms:W3CDTF">2025-04-09T10:07:55Z</dcterms:modified>
</cp:coreProperties>
</file>