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82" r:id="rId3"/>
    <p:sldId id="326" r:id="rId4"/>
    <p:sldId id="327" r:id="rId5"/>
    <p:sldId id="328" r:id="rId6"/>
    <p:sldId id="329" r:id="rId7"/>
    <p:sldId id="330" r:id="rId8"/>
    <p:sldId id="331" r:id="rId9"/>
    <p:sldId id="332" r:id="rId10"/>
    <p:sldId id="279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D31ED56-76A0-4DA7-935D-262B873AF8A8}">
          <p14:sldIdLst>
            <p14:sldId id="256"/>
            <p14:sldId id="282"/>
            <p14:sldId id="326"/>
            <p14:sldId id="327"/>
            <p14:sldId id="328"/>
            <p14:sldId id="329"/>
            <p14:sldId id="330"/>
            <p14:sldId id="331"/>
            <p14:sldId id="332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55B6007-B1CA-4435-880B-7EE6A464ADDC}" type="datetimeFigureOut">
              <a:rPr lang="ru-RU"/>
              <a:pPr>
                <a:defRPr/>
              </a:pPr>
              <a:t>10.03.2023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F6F4FD5-62B4-4FC3-9046-8BEBB7DDB0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E771D-3911-4BFE-A956-2FA8DA5FB6CC}" type="datetimeFigureOut">
              <a:rPr lang="ru-RU"/>
              <a:pPr>
                <a:defRPr/>
              </a:pPr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988EE-1B2A-42D6-8D83-CD15BDA4B0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BD717-B037-4AEC-96CE-6591691C5FEF}" type="datetimeFigureOut">
              <a:rPr lang="ru-RU"/>
              <a:pPr>
                <a:defRPr/>
              </a:pPr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3EA69-6016-4157-8904-FD458D628C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E9EA9-4272-4981-9AF8-8B088BF99899}" type="datetimeFigureOut">
              <a:rPr lang="ru-RU"/>
              <a:pPr>
                <a:defRPr/>
              </a:pPr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FAFEB-959F-4EF3-9202-9F64C80D41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6C91E-2A63-4196-96FB-2C9657FAADA7}" type="datetimeFigureOut">
              <a:rPr lang="ru-RU"/>
              <a:pPr>
                <a:defRPr/>
              </a:pPr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BF4BF-6901-42CC-BDA6-4A40186593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D30A4-6C10-46D9-B48E-1DD49473ECBD}" type="datetimeFigureOut">
              <a:rPr lang="ru-RU"/>
              <a:pPr>
                <a:defRPr/>
              </a:pPr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53534-4879-4E6E-A98C-90E67553B6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3492F-3DA3-4C68-A7E3-354FBDCB66B6}" type="datetimeFigureOut">
              <a:rPr lang="ru-RU"/>
              <a:pPr>
                <a:defRPr/>
              </a:pPr>
              <a:t>10.03.2023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381B2-0801-44CC-94D1-2895FED78F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5C9A1-F6D4-420D-8383-8642039E0108}" type="datetimeFigureOut">
              <a:rPr lang="ru-RU"/>
              <a:pPr>
                <a:defRPr/>
              </a:pPr>
              <a:t>10.03.2023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A454A-3F97-44EA-BFE4-5F605A690F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9950F-2104-4E80-920E-0162CD6E4EA0}" type="datetimeFigureOut">
              <a:rPr lang="ru-RU"/>
              <a:pPr>
                <a:defRPr/>
              </a:pPr>
              <a:t>10.03.2023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6DD00-AA5A-4553-B7BE-AF7BFDED25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3B47B-0070-45A9-95BF-2255818523D0}" type="datetimeFigureOut">
              <a:rPr lang="ru-RU"/>
              <a:pPr>
                <a:defRPr/>
              </a:pPr>
              <a:t>10.03.2023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BD508-FC24-4F6F-B71E-C0370E717D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16545-C143-4D93-A57E-0E5A4CD91910}" type="datetimeFigureOut">
              <a:rPr lang="ru-RU"/>
              <a:pPr>
                <a:defRPr/>
              </a:pPr>
              <a:t>10.03.2023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E2A9F-BF64-4C72-A31C-B0F5AF32D8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24606-A8F8-4D89-9C14-F2EDBCD21C4B}" type="datetimeFigureOut">
              <a:rPr lang="ru-RU"/>
              <a:pPr>
                <a:defRPr/>
              </a:pPr>
              <a:t>10.03.2023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50111-5486-44E4-A69B-29142927B3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F9DB41-F98A-40DE-AE0E-7309B2613E85}" type="datetimeFigureOut">
              <a:rPr lang="ru-RU"/>
              <a:pPr>
                <a:defRPr/>
              </a:pPr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6A3304C-9CCE-4BE2-82BA-64FD8D2322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adertask.ru/blog/gtd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8136904" cy="864096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k-KZ" sz="2000" b="1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«ЖАС ДАРЫН» МАМАНДАНДЫРЫЛҒАН </a:t>
            </a:r>
            <a:r>
              <a:rPr lang="kk-KZ" sz="2000" b="1" kern="1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МЕКТЕП-</a:t>
            </a:r>
            <a:r>
              <a:rPr lang="kk-KZ" sz="2000" b="1" kern="1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ЛИЦЕЙІ </a:t>
            </a:r>
            <a:endParaRPr lang="ru-KZ" sz="2000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4351F3-6106-2B4E-1E68-4191CB994EB5}"/>
              </a:ext>
            </a:extLst>
          </p:cNvPr>
          <p:cNvSpPr txBox="1"/>
          <p:nvPr/>
        </p:nvSpPr>
        <p:spPr>
          <a:xfrm>
            <a:off x="1331640" y="1871825"/>
            <a:ext cx="748883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9537" algn="ctr"/>
            <a:r>
              <a:rPr lang="ru-RU" sz="2400" b="1" kern="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ИНТЕНСИВ-СЕМИНАР</a:t>
            </a:r>
          </a:p>
          <a:p>
            <a:pPr marL="109537" algn="ctr"/>
            <a:r>
              <a:rPr lang="ru-RU" sz="2400" b="1" kern="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400" b="1" kern="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KZ" sz="2400" b="1" kern="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КОМАНДА ІШІНДЕГІ ТИІМДІ ЖОСПАРЛАУ</a:t>
            </a:r>
            <a:r>
              <a:rPr lang="kk-KZ" sz="2400" b="1" kern="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KZ" sz="24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537" indent="0" algn="ctr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">
            <a:extLst>
              <a:ext uri="{FF2B5EF4-FFF2-40B4-BE49-F238E27FC236}">
                <a16:creationId xmlns:a16="http://schemas.microsoft.com/office/drawing/2014/main" id="{8760BDA0-8094-6021-AC74-311F256BD11F}"/>
              </a:ext>
            </a:extLst>
          </p:cNvPr>
          <p:cNvSpPr/>
          <p:nvPr/>
        </p:nvSpPr>
        <p:spPr>
          <a:xfrm>
            <a:off x="1403647" y="3287613"/>
            <a:ext cx="7344815" cy="144016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atin typeface="Constantia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7A43F6-D0A8-0FF1-46C1-58CA863AE2BF}"/>
              </a:ext>
            </a:extLst>
          </p:cNvPr>
          <p:cNvSpPr txBox="1"/>
          <p:nvPr/>
        </p:nvSpPr>
        <p:spPr>
          <a:xfrm>
            <a:off x="1331640" y="3747227"/>
            <a:ext cx="691276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KZ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УТИЛОВА А. М.</a:t>
            </a:r>
            <a:endParaRPr lang="kk-KZ" sz="20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kk-KZ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</a:t>
            </a:r>
            <a:r>
              <a:rPr lang="ru-KZ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ғ. к.</a:t>
            </a:r>
            <a:r>
              <a:rPr lang="kk-KZ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педагогика </a:t>
            </a:r>
            <a:r>
              <a:rPr lang="kk-KZ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жоғары </a:t>
            </a:r>
            <a:r>
              <a:rPr lang="ru-KZ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мектебінің</a:t>
            </a:r>
            <a:r>
              <a:rPr lang="ru-KZ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оқытушы-зерттеушісі</a:t>
            </a:r>
            <a:r>
              <a:rPr lang="kk-KZ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ctr">
              <a:spcAft>
                <a:spcPts val="0"/>
              </a:spcAft>
            </a:pPr>
            <a:r>
              <a:rPr lang="kk-KZ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Әлкей Марғұлан атындағы </a:t>
            </a:r>
            <a:r>
              <a:rPr lang="ru-KZ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</a:t>
            </a:r>
            <a:r>
              <a:rPr lang="kk-KZ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авлодар педагогикалық университеті</a:t>
            </a:r>
          </a:p>
          <a:p>
            <a:pPr algn="ctr">
              <a:spcAft>
                <a:spcPts val="0"/>
              </a:spcAft>
            </a:pPr>
            <a:r>
              <a:rPr lang="ru-KZ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ШАЙМЕРДЕНОВА А. Т.</a:t>
            </a:r>
            <a:endParaRPr lang="kk-KZ" sz="20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ru-KZ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мектеп-лицей басшысының орынбасары</a:t>
            </a:r>
            <a:endParaRPr lang="ru-KZ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extLst>
              <a:ext uri="{FF2B5EF4-FFF2-40B4-BE49-F238E27FC236}">
                <a16:creationId xmlns:a16="http://schemas.microsoft.com/office/drawing/2014/main" id="{12A612FE-E688-55F1-FCEA-D9FC7ABA9F78}"/>
              </a:ext>
            </a:extLst>
          </p:cNvPr>
          <p:cNvSpPr/>
          <p:nvPr/>
        </p:nvSpPr>
        <p:spPr>
          <a:xfrm>
            <a:off x="1763688" y="2132856"/>
            <a:ext cx="6192688" cy="1296144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107950" indent="0" algn="ctr">
              <a:buFont typeface="Wingdings 3" panose="05040102010807070707" pitchFamily="18" charset="2"/>
              <a:buNone/>
            </a:pPr>
            <a:r>
              <a:rPr lang="ru-RU" sz="28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 РАҚМЕТ</a:t>
            </a:r>
            <a:r>
              <a:rPr lang="ru-RU" alt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747729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">
            <a:extLst>
              <a:ext uri="{FF2B5EF4-FFF2-40B4-BE49-F238E27FC236}">
                <a16:creationId xmlns:a16="http://schemas.microsoft.com/office/drawing/2014/main" id="{883F409C-DB25-82E0-5407-11F3CFF5CB1C}"/>
              </a:ext>
            </a:extLst>
          </p:cNvPr>
          <p:cNvSpPr/>
          <p:nvPr/>
        </p:nvSpPr>
        <p:spPr>
          <a:xfrm>
            <a:off x="216888" y="186701"/>
            <a:ext cx="4211096" cy="1226075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«ЭЙЗЕНХАУЭР</a:t>
            </a:r>
            <a:r>
              <a:rPr lang="kk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МАТРИЦАСЫНЫҢ БАСЫМДЫҚТАРЫН АНЫҚТАУ» ТЕОРИЯ БЛОГЫ</a:t>
            </a:r>
            <a:endParaRPr lang="ru-KZ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71EFF222-ACBE-6B5C-7566-23B8B807A7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0618"/>
              </p:ext>
            </p:extLst>
          </p:nvPr>
        </p:nvGraphicFramePr>
        <p:xfrm>
          <a:off x="1763688" y="1990779"/>
          <a:ext cx="5934075" cy="31683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8025">
                  <a:extLst>
                    <a:ext uri="{9D8B030D-6E8A-4147-A177-3AD203B41FA5}">
                      <a16:colId xmlns:a16="http://schemas.microsoft.com/office/drawing/2014/main" val="3703880100"/>
                    </a:ext>
                  </a:extLst>
                </a:gridCol>
                <a:gridCol w="1978025">
                  <a:extLst>
                    <a:ext uri="{9D8B030D-6E8A-4147-A177-3AD203B41FA5}">
                      <a16:colId xmlns:a16="http://schemas.microsoft.com/office/drawing/2014/main" val="2893165051"/>
                    </a:ext>
                  </a:extLst>
                </a:gridCol>
                <a:gridCol w="1978025">
                  <a:extLst>
                    <a:ext uri="{9D8B030D-6E8A-4147-A177-3AD203B41FA5}">
                      <a16:colId xmlns:a16="http://schemas.microsoft.com/office/drawing/2014/main" val="1832910616"/>
                    </a:ext>
                  </a:extLst>
                </a:gridCol>
              </a:tblGrid>
              <a:tr h="1056117">
                <a:tc>
                  <a:txBody>
                    <a:bodyPr/>
                    <a:lstStyle/>
                    <a:p>
                      <a:pPr algn="ctr"/>
                      <a:r>
                        <a:rPr lang="kk-KZ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2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</a:t>
                      </a:r>
                      <a:r>
                        <a:rPr lang="ru-KZ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ұғыл</a:t>
                      </a:r>
                      <a:endParaRPr lang="ru-KZ" sz="2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</a:t>
                      </a:r>
                      <a:r>
                        <a:rPr lang="ru-KZ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ұғыл емес</a:t>
                      </a:r>
                      <a:endParaRPr lang="ru-KZ" sz="2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3148264"/>
                  </a:ext>
                </a:extLst>
              </a:tr>
              <a:tr h="1056117">
                <a:tc>
                  <a:txBody>
                    <a:bodyPr/>
                    <a:lstStyle/>
                    <a:p>
                      <a:pPr algn="ctr"/>
                      <a:r>
                        <a:rPr lang="kk-KZ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lang="ru-KZ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аңызды</a:t>
                      </a:r>
                      <a:endParaRPr lang="ru-KZ" sz="2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kern="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орындау</a:t>
                      </a:r>
                      <a:endParaRPr lang="ru-KZ" sz="24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жоспарлау</a:t>
                      </a:r>
                      <a:endParaRPr lang="ru-KZ" sz="24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6327867"/>
                  </a:ext>
                </a:extLst>
              </a:tr>
              <a:tr h="1056117">
                <a:tc>
                  <a:txBody>
                    <a:bodyPr/>
                    <a:lstStyle/>
                    <a:p>
                      <a:pPr algn="ctr"/>
                      <a:r>
                        <a:rPr lang="ru-KZ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Маңызды</a:t>
                      </a:r>
                      <a:r>
                        <a:rPr lang="kk-KZ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емес</a:t>
                      </a:r>
                      <a:endParaRPr lang="ru-KZ" sz="2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KZ" sz="2400" kern="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өкілдік ету</a:t>
                      </a:r>
                      <a:endParaRPr lang="ru-KZ" sz="24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жою</a:t>
                      </a:r>
                      <a:endParaRPr lang="ru-KZ" sz="24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1531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7813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273355-661B-811A-4D35-A0D876CC459E}"/>
              </a:ext>
            </a:extLst>
          </p:cNvPr>
          <p:cNvSpPr txBox="1"/>
          <p:nvPr/>
        </p:nvSpPr>
        <p:spPr>
          <a:xfrm>
            <a:off x="575556" y="2388811"/>
            <a:ext cx="7992888" cy="20803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KZ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СҰРАҚ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</a:t>
            </a:r>
            <a:r>
              <a:rPr lang="ru-KZ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457200">
              <a:spcAft>
                <a:spcPts val="800"/>
              </a:spcAft>
            </a:pPr>
            <a:r>
              <a:rPr lang="ru-KZ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KZ" sz="28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r>
              <a:rPr lang="ru-KZ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KZ" sz="28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KZ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шұғыл</a:t>
            </a:r>
            <a:r>
              <a:rPr lang="ru-KZ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KZ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KZ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KZ" sz="28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spcAft>
                <a:spcPts val="800"/>
              </a:spcAft>
            </a:pPr>
            <a:r>
              <a:rPr lang="ru-KZ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Ол </a:t>
            </a:r>
            <a:r>
              <a:rPr lang="kk-KZ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KZ" sz="28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ен</a:t>
            </a:r>
            <a:r>
              <a:rPr lang="ru-KZ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KZ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KZ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KZ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KZ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KZ" sz="28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spcAft>
                <a:spcPts val="800"/>
              </a:spcAft>
            </a:pPr>
            <a:r>
              <a:rPr lang="ru-KZ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Мен </a:t>
            </a:r>
            <a:r>
              <a:rPr lang="ru-KZ" sz="28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мұны</a:t>
            </a:r>
            <a:r>
              <a:rPr lang="ru-KZ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жалғыз</a:t>
            </a:r>
            <a:r>
              <a:rPr lang="ru-KZ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жасай</a:t>
            </a:r>
            <a:r>
              <a:rPr lang="ru-KZ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8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аламын</a:t>
            </a:r>
            <a:r>
              <a:rPr lang="ru-KZ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ба?</a:t>
            </a:r>
            <a:endParaRPr lang="ru-KZ" sz="28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Скругленный прямоугольник 1">
            <a:extLst>
              <a:ext uri="{FF2B5EF4-FFF2-40B4-BE49-F238E27FC236}">
                <a16:creationId xmlns:a16="http://schemas.microsoft.com/office/drawing/2014/main" id="{E78077BD-FB56-4117-8284-3EE134A662E0}"/>
              </a:ext>
            </a:extLst>
          </p:cNvPr>
          <p:cNvSpPr/>
          <p:nvPr/>
        </p:nvSpPr>
        <p:spPr>
          <a:xfrm>
            <a:off x="216888" y="186701"/>
            <a:ext cx="4211096" cy="1226075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«ЭЙЗЕНХАУЭР</a:t>
            </a:r>
            <a:r>
              <a:rPr lang="kk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МАТРИЦАСЫНЫҢ БАСЫМДЫҚТАРЫН АНЫҚТАУ» ТЕОРИЯ БЛОГЫ</a:t>
            </a:r>
            <a:endParaRPr lang="ru-KZ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757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273355-661B-811A-4D35-A0D876CC459E}"/>
              </a:ext>
            </a:extLst>
          </p:cNvPr>
          <p:cNvSpPr txBox="1"/>
          <p:nvPr/>
        </p:nvSpPr>
        <p:spPr>
          <a:xfrm>
            <a:off x="575556" y="2388811"/>
            <a:ext cx="7992888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kk-KZ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</a:t>
            </a:r>
            <a:r>
              <a:rPr lang="ru-KZ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KZ" sz="2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Эйзенхауэр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матрицасы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істер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тізімін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жасаңыз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2.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Неліктен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істің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таңдалған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төртбұрышқа 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қатысты екендігі туралы нақты негіздеме б</a:t>
            </a:r>
            <a:r>
              <a:rPr lang="kk-KZ" sz="2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еру керек?</a:t>
            </a:r>
            <a:endParaRPr lang="ru-KZ" sz="2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Жұмыс</a:t>
            </a:r>
            <a:r>
              <a:rPr lang="kk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ты орындау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уақыты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15 минут.</a:t>
            </a:r>
          </a:p>
        </p:txBody>
      </p:sp>
      <p:sp>
        <p:nvSpPr>
          <p:cNvPr id="2" name="Скругленный прямоугольник 1">
            <a:extLst>
              <a:ext uri="{FF2B5EF4-FFF2-40B4-BE49-F238E27FC236}">
                <a16:creationId xmlns:a16="http://schemas.microsoft.com/office/drawing/2014/main" id="{E78077BD-FB56-4117-8284-3EE134A662E0}"/>
              </a:ext>
            </a:extLst>
          </p:cNvPr>
          <p:cNvSpPr/>
          <p:nvPr/>
        </p:nvSpPr>
        <p:spPr>
          <a:xfrm>
            <a:off x="216888" y="186701"/>
            <a:ext cx="4211096" cy="1226075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«ЭЙЗЕНХАУЭР</a:t>
            </a:r>
            <a:r>
              <a:rPr lang="kk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МАТРИЦАСЫНЫҢ БАСЫМДЫҚТАРЫН АНЫҚТАУ» ТЕОРИЯ БЛОГЫ</a:t>
            </a:r>
            <a:endParaRPr lang="ru-KZ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547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273355-661B-811A-4D35-A0D876CC459E}"/>
              </a:ext>
            </a:extLst>
          </p:cNvPr>
          <p:cNvSpPr txBox="1"/>
          <p:nvPr/>
        </p:nvSpPr>
        <p:spPr>
          <a:xfrm>
            <a:off x="755576" y="1700808"/>
            <a:ext cx="792088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K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ABC</a:t>
            </a:r>
            <a:endParaRPr lang="ru-KZ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Жоспарлау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ағымдағы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істерді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үш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санатқа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бөлуді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қамтиды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олардың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арасында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indent="457200" algn="just"/>
            <a:r>
              <a:rPr lang="ru-K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 </a:t>
            </a:r>
            <a:r>
              <a:rPr lang="ru-KZ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санаты</a:t>
            </a:r>
            <a:r>
              <a:rPr lang="kk-K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ең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маңызды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тапсырмалар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(15%),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олар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бірінші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кезектегі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рұқсатты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талап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етеді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65%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нәтиже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береді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457200" algn="just"/>
            <a:r>
              <a:rPr lang="ru-K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KZ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санаты</a:t>
            </a:r>
            <a:r>
              <a:rPr lang="kk-K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маңызды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тапсырмалар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(20%),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сонымен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қатар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орындау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пайдалы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шамамен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20%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нәтиже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береді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457200" algn="just"/>
            <a:r>
              <a:rPr lang="ru-K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</a:t>
            </a:r>
            <a:r>
              <a:rPr lang="ru-KZ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санаты</a:t>
            </a:r>
            <a:r>
              <a:rPr lang="kk-K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-аса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маңызды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емес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(65%),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нәтижелердің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15% - дан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аспайтын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тапсырмалар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4" name="Скругленный прямоугольник 1">
            <a:extLst>
              <a:ext uri="{FF2B5EF4-FFF2-40B4-BE49-F238E27FC236}">
                <a16:creationId xmlns:a16="http://schemas.microsoft.com/office/drawing/2014/main" id="{38510269-760B-2A66-9016-31370EC7D4C9}"/>
              </a:ext>
            </a:extLst>
          </p:cNvPr>
          <p:cNvSpPr/>
          <p:nvPr/>
        </p:nvSpPr>
        <p:spPr>
          <a:xfrm>
            <a:off x="216888" y="186700"/>
            <a:ext cx="3851056" cy="938043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indent="457200" algn="ctr"/>
            <a:r>
              <a:rPr lang="kk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ЖОСПАРЛАУ ЕРЕЖЕЛЕРІ</a:t>
            </a:r>
            <a:r>
              <a:rPr lang="kk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r>
              <a:rPr lang="ru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ТЕОРИЯСЫНЫҢ БЛОГЫ</a:t>
            </a:r>
            <a:endParaRPr lang="ru-KZ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595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273355-661B-811A-4D35-A0D876CC459E}"/>
              </a:ext>
            </a:extLst>
          </p:cNvPr>
          <p:cNvSpPr txBox="1"/>
          <p:nvPr/>
        </p:nvSpPr>
        <p:spPr>
          <a:xfrm>
            <a:off x="395536" y="1700808"/>
            <a:ext cx="828092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K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1–3–5 </a:t>
            </a:r>
            <a:r>
              <a:rPr lang="ru-KZ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Әдіс</a:t>
            </a:r>
            <a:r>
              <a:rPr lang="kk-K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endParaRPr lang="ru-KZ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Толық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тізімнен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тоғыз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күнделікті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бөлуді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қарастырады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Бұл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ретте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міндетті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саралауды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талап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етеді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indent="457200" algn="just"/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негізгі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жаһандық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басымдыққа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ие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457200" algn="just"/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міндет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жұмыс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күні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ішінде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шешілуі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тиіс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істер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457200" algn="just"/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 —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мүмкіндігінше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орындалатын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шағын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тапсырмалар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Істер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саны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тоғыздан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аспауы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керек,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әйтпесе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әдіс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тиімсіз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жұмыс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істемейді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деп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саналады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Қажетті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тапсырмалар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тізімі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өте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кеңейген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күндері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бұл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ережені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сақтау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қиын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Алайда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бұл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технологияның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артықшылығы-қызметті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жоспарлау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қажетсіз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істердің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көпшілігін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өздігінен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жояды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тек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маңыздылары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автоматты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түрде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тізімде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қалады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4" name="Скругленный прямоугольник 1">
            <a:extLst>
              <a:ext uri="{FF2B5EF4-FFF2-40B4-BE49-F238E27FC236}">
                <a16:creationId xmlns:a16="http://schemas.microsoft.com/office/drawing/2014/main" id="{38510269-760B-2A66-9016-31370EC7D4C9}"/>
              </a:ext>
            </a:extLst>
          </p:cNvPr>
          <p:cNvSpPr/>
          <p:nvPr/>
        </p:nvSpPr>
        <p:spPr>
          <a:xfrm>
            <a:off x="216888" y="186700"/>
            <a:ext cx="3851056" cy="938043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indent="457200" algn="ctr"/>
            <a:r>
              <a:rPr lang="kk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ЖОСПАРЛАУ ЕРЕЖЕЛЕРІ</a:t>
            </a:r>
            <a:r>
              <a:rPr lang="kk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r>
              <a:rPr lang="ru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ТЕОРИЯСЫНЫҢ БЛОГЫ</a:t>
            </a:r>
            <a:endParaRPr lang="ru-KZ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315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273355-661B-811A-4D35-A0D876CC459E}"/>
              </a:ext>
            </a:extLst>
          </p:cNvPr>
          <p:cNvSpPr txBox="1"/>
          <p:nvPr/>
        </p:nvSpPr>
        <p:spPr>
          <a:xfrm>
            <a:off x="216888" y="1268760"/>
            <a:ext cx="867559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K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GTD (</a:t>
            </a:r>
            <a:r>
              <a:rPr lang="ru-KZ" sz="2400" b="1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Getting</a:t>
            </a:r>
            <a:r>
              <a:rPr lang="ru-KZ" sz="24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ru-KZ" sz="2400" b="1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Things</a:t>
            </a:r>
            <a:r>
              <a:rPr lang="ru-KZ" sz="24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ru-KZ" sz="2400" b="1" u="sng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Done</a:t>
            </a:r>
            <a:r>
              <a:rPr lang="ru-K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kk-K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kk-KZ" sz="24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kk-K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KZ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Істерді</a:t>
            </a:r>
            <a:r>
              <a:rPr lang="ru-K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аяқтауға</a:t>
            </a:r>
            <a:r>
              <a:rPr lang="ru-K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дейін</a:t>
            </a:r>
            <a:r>
              <a:rPr lang="ru-K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жеткізу</a:t>
            </a:r>
            <a:r>
              <a:rPr lang="kk-K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endParaRPr lang="ru-KZ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Жоспарлау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адамның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алдында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тұрған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мақсаттарды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іскери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күнделікке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жазуды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қамтиды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Бұл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жағдайда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арнайы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таңбалармен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белгіленуден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басталады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457200" algn="just"/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бос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шеңбер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бұл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орындауға берілген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457200" algn="just"/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сызылған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шеңбер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қазіргі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уақытта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орындалатын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457200" algn="just"/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жартылай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боялған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шеңбер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толық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орындал</a:t>
            </a:r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ған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457200" algn="just"/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боялған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шеңбер-орындалған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457200" algn="just"/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ішінде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крест бар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шеңбер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</a:t>
            </a:r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орындалуы қажет емес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457200" algn="just"/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жебемен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боялған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шеңбер-өкілетті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миссия; </a:t>
            </a:r>
          </a:p>
          <a:p>
            <a:pPr indent="457200" algn="just"/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леп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белгісі-басымды</a:t>
            </a:r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 </a:t>
            </a:r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бар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мәселе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457200" algn="just"/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ішінде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нүктесі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бар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шеңбер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бұл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үнемі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есте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сақта</a:t>
            </a:r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 жүретін 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</a:t>
            </a:r>
            <a:endParaRPr lang="ru-KZ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1">
            <a:extLst>
              <a:ext uri="{FF2B5EF4-FFF2-40B4-BE49-F238E27FC236}">
                <a16:creationId xmlns:a16="http://schemas.microsoft.com/office/drawing/2014/main" id="{38510269-760B-2A66-9016-31370EC7D4C9}"/>
              </a:ext>
            </a:extLst>
          </p:cNvPr>
          <p:cNvSpPr/>
          <p:nvPr/>
        </p:nvSpPr>
        <p:spPr>
          <a:xfrm>
            <a:off x="216888" y="186700"/>
            <a:ext cx="3851056" cy="938043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indent="457200" algn="ctr"/>
            <a:r>
              <a:rPr lang="kk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ЖОСПАРЛАУ ЕРЕЖЕЛЕРІ</a:t>
            </a:r>
            <a:r>
              <a:rPr lang="kk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r>
              <a:rPr lang="ru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ТЕОРИЯСЫНЫҢ БЛОГЫ</a:t>
            </a:r>
            <a:endParaRPr lang="ru-KZ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299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273355-661B-811A-4D35-A0D876CC459E}"/>
              </a:ext>
            </a:extLst>
          </p:cNvPr>
          <p:cNvSpPr txBox="1"/>
          <p:nvPr/>
        </p:nvSpPr>
        <p:spPr>
          <a:xfrm>
            <a:off x="183137" y="1484784"/>
            <a:ext cx="845956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kk-KZ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ҰСЫНЫСТАР</a:t>
            </a:r>
            <a:r>
              <a:rPr lang="ru-KZ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KZ" sz="2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Кенеттен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туындаған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мәселені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шешуге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уақыт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таба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білу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Жұмсалған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уақытты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құжаттау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қалай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жұмсалды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indent="457200" algn="just"/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</a:t>
            </a:r>
            <a:r>
              <a:rPr lang="kk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жоспарын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біріктіру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Қысқа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мерзімді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орта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мерзімді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ұзақ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мерзімді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істерге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бөлу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457200" algn="just"/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Нақты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жоспарлау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Сіз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нақты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орындай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алатын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тапсырмалардың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көлемін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ғана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жоспарлауыңыз</a:t>
            </a:r>
            <a:r>
              <a:rPr lang="ru-KZ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керек.</a:t>
            </a:r>
          </a:p>
          <a:p>
            <a:pPr indent="457200" algn="just"/>
            <a:endParaRPr lang="ru-KZ" sz="2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1">
            <a:extLst>
              <a:ext uri="{FF2B5EF4-FFF2-40B4-BE49-F238E27FC236}">
                <a16:creationId xmlns:a16="http://schemas.microsoft.com/office/drawing/2014/main" id="{38510269-760B-2A66-9016-31370EC7D4C9}"/>
              </a:ext>
            </a:extLst>
          </p:cNvPr>
          <p:cNvSpPr/>
          <p:nvPr/>
        </p:nvSpPr>
        <p:spPr>
          <a:xfrm>
            <a:off x="216888" y="186700"/>
            <a:ext cx="3851056" cy="938043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indent="457200" algn="ctr"/>
            <a:r>
              <a:rPr lang="kk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ЖОСПАРЛАУ ЕРЕЖЕЛЕРІ</a:t>
            </a:r>
            <a:r>
              <a:rPr lang="kk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r>
              <a:rPr lang="ru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ТЕОРИЯСЫНЫҢ БЛОГЫ</a:t>
            </a:r>
            <a:endParaRPr lang="ru-KZ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099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273355-661B-811A-4D35-A0D876CC459E}"/>
              </a:ext>
            </a:extLst>
          </p:cNvPr>
          <p:cNvSpPr txBox="1"/>
          <p:nvPr/>
        </p:nvSpPr>
        <p:spPr>
          <a:xfrm>
            <a:off x="395536" y="1700808"/>
            <a:ext cx="82809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KZ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ТАПСЫРМА: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орындайтын істерді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апталық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жұмыс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кестесі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бөлу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indent="457200" algn="just"/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Күнделікті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«қиын» істерге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уақыт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бөліңіз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Орындалу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уақыты</a:t>
            </a:r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ауыстыр</a:t>
            </a:r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уға болмайтын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барлық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істерді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жазып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алыңыз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457200" algn="just"/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Маңызды-шұғыл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маңызды-шұғыл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емес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істерден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бастаңыз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457200" algn="just"/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Күнделікті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жоспарлауға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уақыт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резервін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қалдырыңыз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457200" algn="just"/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Тапсырманы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орындау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KZ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уақыты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минут.</a:t>
            </a:r>
          </a:p>
        </p:txBody>
      </p:sp>
      <p:sp>
        <p:nvSpPr>
          <p:cNvPr id="4" name="Скругленный прямоугольник 1">
            <a:extLst>
              <a:ext uri="{FF2B5EF4-FFF2-40B4-BE49-F238E27FC236}">
                <a16:creationId xmlns:a16="http://schemas.microsoft.com/office/drawing/2014/main" id="{38510269-760B-2A66-9016-31370EC7D4C9}"/>
              </a:ext>
            </a:extLst>
          </p:cNvPr>
          <p:cNvSpPr/>
          <p:nvPr/>
        </p:nvSpPr>
        <p:spPr>
          <a:xfrm>
            <a:off x="216888" y="186700"/>
            <a:ext cx="4499128" cy="938043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indent="457200" algn="ctr"/>
            <a:r>
              <a:rPr lang="kk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ЕРЕЖЕЛЕРДІ ҚОЛДАНЫҢЫЗ, ТИІМДІ ЖҰМЫСТЫ БАСТАҢЫЗ</a:t>
            </a:r>
            <a:r>
              <a:rPr lang="kk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r>
              <a:rPr lang="ru-KZ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ПРАКТИКА БЛОГЫ</a:t>
            </a:r>
            <a:endParaRPr lang="ru-KZ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7506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694</TotalTime>
  <Words>567</Words>
  <Application>Microsoft Office PowerPoint</Application>
  <PresentationFormat>Экран (4:3)</PresentationFormat>
  <Paragraphs>66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Constantia</vt:lpstr>
      <vt:lpstr>Times New Roman</vt:lpstr>
      <vt:lpstr>Wingdings 3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Учитель</cp:lastModifiedBy>
  <cp:revision>162</cp:revision>
  <dcterms:created xsi:type="dcterms:W3CDTF">2009-10-22T14:09:24Z</dcterms:created>
  <dcterms:modified xsi:type="dcterms:W3CDTF">2023-03-10T01:38:29Z</dcterms:modified>
</cp:coreProperties>
</file>