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21" r:id="rId2"/>
    <p:sldId id="427" r:id="rId3"/>
    <p:sldId id="42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86" autoAdjust="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6475A-4A02-48AF-B93B-FC6882A56EA7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12101-7F90-4E2D-9C0C-4CB3681241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49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484784"/>
            <a:ext cx="7416823" cy="4680520"/>
          </a:xfrm>
        </p:spPr>
        <p:txBody>
          <a:bodyPr>
            <a:noAutofit/>
          </a:bodyPr>
          <a:lstStyle/>
          <a:p>
            <a:pPr defTabSz="685800" eaLnBrk="0" fontAlgn="base" hangingPunct="0">
              <a:lnSpc>
                <a:spcPct val="90000"/>
              </a:lnSpc>
              <a:spcAft>
                <a:spcPct val="0"/>
              </a:spcAft>
            </a:pP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«ЖАС ДАРЫН»</a:t>
            </a:r>
            <a:b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Z" altLang="ru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МАМАНДАНДЫРЫЛҒАН </a:t>
            </a: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МЕКТЕП-ЛИЦЕЙІНДЕ </a:t>
            </a:r>
            <a:b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- ПРОЦЕСТЕРДІ БАСҚАРУ</a:t>
            </a:r>
            <a:br>
              <a:rPr lang="kk-KZ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BFD7259-5218-B2D8-A90E-38BCF7F8D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81" y="702537"/>
            <a:ext cx="1479339" cy="166023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855FC0E-45B5-628E-99AA-0D6E9ABF9E04}"/>
              </a:ext>
            </a:extLst>
          </p:cNvPr>
          <p:cNvSpPr/>
          <p:nvPr/>
        </p:nvSpPr>
        <p:spPr>
          <a:xfrm>
            <a:off x="8329037" y="5904200"/>
            <a:ext cx="599193" cy="599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1635F487-822D-AC35-A9CD-B6A9BADFE11E}"/>
              </a:ext>
            </a:extLst>
          </p:cNvPr>
          <p:cNvGrpSpPr/>
          <p:nvPr/>
        </p:nvGrpSpPr>
        <p:grpSpPr>
          <a:xfrm>
            <a:off x="0" y="857250"/>
            <a:ext cx="270801" cy="5143500"/>
            <a:chOff x="0" y="0"/>
            <a:chExt cx="157867" cy="2998468"/>
          </a:xfrm>
        </p:grpSpPr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108448B4-9FBB-E87B-1DAD-75D239AD8669}"/>
                </a:ext>
              </a:extLst>
            </p:cNvPr>
            <p:cNvSpPr/>
            <p:nvPr/>
          </p:nvSpPr>
          <p:spPr>
            <a:xfrm>
              <a:off x="0" y="0"/>
              <a:ext cx="157867" cy="2998468"/>
            </a:xfrm>
            <a:custGeom>
              <a:avLst/>
              <a:gdLst/>
              <a:ahLst/>
              <a:cxnLst/>
              <a:rect l="l" t="t" r="r" b="b"/>
              <a:pathLst>
                <a:path w="157867" h="2998468">
                  <a:moveTo>
                    <a:pt x="0" y="0"/>
                  </a:moveTo>
                  <a:lnTo>
                    <a:pt x="157867" y="0"/>
                  </a:lnTo>
                  <a:lnTo>
                    <a:pt x="157867" y="2998468"/>
                  </a:lnTo>
                  <a:lnTo>
                    <a:pt x="0" y="2998468"/>
                  </a:lnTo>
                  <a:close/>
                </a:path>
              </a:pathLst>
            </a:custGeom>
            <a:solidFill>
              <a:srgbClr val="2B4A9D"/>
            </a:solidFill>
          </p:spPr>
        </p:sp>
      </p:grpSp>
    </p:spTree>
    <p:extLst>
      <p:ext uri="{BB962C8B-B14F-4D97-AF65-F5344CB8AC3E}">
        <p14:creationId xmlns:p14="http://schemas.microsoft.com/office/powerpoint/2010/main" val="373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CC735-7206-4A1F-2C5B-985CA24DD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271" y="1268760"/>
            <a:ext cx="7243221" cy="990600"/>
          </a:xfrm>
        </p:spPr>
        <p:txBody>
          <a:bodyPr>
            <a:no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МЕКТЕП-ЛИЦЕЙІНІҢ КОНЦЕПЦИЯСЫ</a:t>
            </a:r>
            <a: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ЗАМАНУИ  МЕКТЕПТЕГІ ДАРЫНДЫЛЫҚТЫҢ ЖАҢА БІЛІМ БЕРУ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ЛАНДШАФТЫ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F6A86D-2C77-F2DF-4FF4-82DB8875B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56" y="2792492"/>
            <a:ext cx="7866677" cy="3411304"/>
          </a:xfrm>
        </p:spPr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МЕКТЕП-ЛИЦЕЙІНІҢ  МИССИЯСЫ: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Оқушының интеллектуалдық және шығармашылық қабілеттерін дамыту арқылы бәсекеге қабілетті тұлғаны қалыптастыруға жағдай жасау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KZ" sz="24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dirty="0"/>
          </a:p>
        </p:txBody>
      </p:sp>
      <p:grpSp>
        <p:nvGrpSpPr>
          <p:cNvPr id="5" name="Group 11">
            <a:extLst>
              <a:ext uri="{FF2B5EF4-FFF2-40B4-BE49-F238E27FC236}">
                <a16:creationId xmlns:a16="http://schemas.microsoft.com/office/drawing/2014/main" id="{3CDEC471-0950-F697-06DA-8FBCF9523E2C}"/>
              </a:ext>
            </a:extLst>
          </p:cNvPr>
          <p:cNvGrpSpPr/>
          <p:nvPr/>
        </p:nvGrpSpPr>
        <p:grpSpPr>
          <a:xfrm>
            <a:off x="0" y="857250"/>
            <a:ext cx="270801" cy="5143500"/>
            <a:chOff x="0" y="0"/>
            <a:chExt cx="157867" cy="2998468"/>
          </a:xfrm>
        </p:grpSpPr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2E873C98-0435-73D4-A5EF-00C15242ED5E}"/>
                </a:ext>
              </a:extLst>
            </p:cNvPr>
            <p:cNvSpPr/>
            <p:nvPr/>
          </p:nvSpPr>
          <p:spPr>
            <a:xfrm>
              <a:off x="0" y="0"/>
              <a:ext cx="157867" cy="2998468"/>
            </a:xfrm>
            <a:custGeom>
              <a:avLst/>
              <a:gdLst/>
              <a:ahLst/>
              <a:cxnLst/>
              <a:rect l="l" t="t" r="r" b="b"/>
              <a:pathLst>
                <a:path w="157867" h="2998468">
                  <a:moveTo>
                    <a:pt x="0" y="0"/>
                  </a:moveTo>
                  <a:lnTo>
                    <a:pt x="157867" y="0"/>
                  </a:lnTo>
                  <a:lnTo>
                    <a:pt x="157867" y="2998468"/>
                  </a:lnTo>
                  <a:lnTo>
                    <a:pt x="0" y="2998468"/>
                  </a:lnTo>
                  <a:close/>
                </a:path>
              </a:pathLst>
            </a:custGeom>
            <a:solidFill>
              <a:srgbClr val="2B4A9D"/>
            </a:solidFill>
          </p:spPr>
        </p:sp>
      </p:grp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AD3F11-1A40-3693-4925-9B97E1592C4B}"/>
              </a:ext>
            </a:extLst>
          </p:cNvPr>
          <p:cNvSpPr/>
          <p:nvPr/>
        </p:nvSpPr>
        <p:spPr>
          <a:xfrm>
            <a:off x="8329037" y="5904200"/>
            <a:ext cx="599193" cy="599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45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D0E3E-9B1A-33F1-4199-011D75069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- ПРОЦЕСТЕРДІ БАСҚАРУ</a:t>
            </a:r>
            <a:endParaRPr lang="ru-KZ" sz="2400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0">
            <a:extLst>
              <a:ext uri="{FF2B5EF4-FFF2-40B4-BE49-F238E27FC236}">
                <a16:creationId xmlns:a16="http://schemas.microsoft.com/office/drawing/2014/main" id="{D561E400-05C9-6B97-E708-71509B92EC3A}"/>
              </a:ext>
            </a:extLst>
          </p:cNvPr>
          <p:cNvSpPr/>
          <p:nvPr/>
        </p:nvSpPr>
        <p:spPr>
          <a:xfrm>
            <a:off x="378411" y="1052736"/>
            <a:ext cx="2693705" cy="778099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Group 11">
            <a:extLst>
              <a:ext uri="{FF2B5EF4-FFF2-40B4-BE49-F238E27FC236}">
                <a16:creationId xmlns:a16="http://schemas.microsoft.com/office/drawing/2014/main" id="{676995DE-4F86-F71C-3125-B13FB9969280}"/>
              </a:ext>
            </a:extLst>
          </p:cNvPr>
          <p:cNvGrpSpPr/>
          <p:nvPr/>
        </p:nvGrpSpPr>
        <p:grpSpPr>
          <a:xfrm>
            <a:off x="0" y="857250"/>
            <a:ext cx="270801" cy="5143500"/>
            <a:chOff x="0" y="0"/>
            <a:chExt cx="157867" cy="2998468"/>
          </a:xfrm>
        </p:grpSpPr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C6DC69DD-F2DD-0849-7F5C-9BFA797EAF6C}"/>
                </a:ext>
              </a:extLst>
            </p:cNvPr>
            <p:cNvSpPr/>
            <p:nvPr/>
          </p:nvSpPr>
          <p:spPr>
            <a:xfrm>
              <a:off x="0" y="0"/>
              <a:ext cx="157867" cy="2998468"/>
            </a:xfrm>
            <a:custGeom>
              <a:avLst/>
              <a:gdLst/>
              <a:ahLst/>
              <a:cxnLst/>
              <a:rect l="l" t="t" r="r" b="b"/>
              <a:pathLst>
                <a:path w="157867" h="2998468">
                  <a:moveTo>
                    <a:pt x="0" y="0"/>
                  </a:moveTo>
                  <a:lnTo>
                    <a:pt x="157867" y="0"/>
                  </a:lnTo>
                  <a:lnTo>
                    <a:pt x="157867" y="2998468"/>
                  </a:lnTo>
                  <a:lnTo>
                    <a:pt x="0" y="2998468"/>
                  </a:lnTo>
                  <a:close/>
                </a:path>
              </a:pathLst>
            </a:custGeom>
            <a:solidFill>
              <a:srgbClr val="2B4A9D"/>
            </a:solidFill>
          </p:spPr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DB1D4F-EF35-04AA-721A-D43C7E3D8804}"/>
              </a:ext>
            </a:extLst>
          </p:cNvPr>
          <p:cNvSpPr/>
          <p:nvPr/>
        </p:nvSpPr>
        <p:spPr>
          <a:xfrm>
            <a:off x="8329037" y="5904200"/>
            <a:ext cx="599193" cy="599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30">
            <a:extLst>
              <a:ext uri="{FF2B5EF4-FFF2-40B4-BE49-F238E27FC236}">
                <a16:creationId xmlns:a16="http://schemas.microsoft.com/office/drawing/2014/main" id="{1ACA77AE-C00D-7F2D-CFDF-396D44A9A51E}"/>
              </a:ext>
            </a:extLst>
          </p:cNvPr>
          <p:cNvSpPr/>
          <p:nvPr/>
        </p:nvSpPr>
        <p:spPr>
          <a:xfrm>
            <a:off x="3223470" y="989749"/>
            <a:ext cx="2993621" cy="849562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30">
            <a:extLst>
              <a:ext uri="{FF2B5EF4-FFF2-40B4-BE49-F238E27FC236}">
                <a16:creationId xmlns:a16="http://schemas.microsoft.com/office/drawing/2014/main" id="{7DCAF701-808E-A0BA-DD62-202EC012E5C5}"/>
              </a:ext>
            </a:extLst>
          </p:cNvPr>
          <p:cNvSpPr/>
          <p:nvPr/>
        </p:nvSpPr>
        <p:spPr>
          <a:xfrm>
            <a:off x="4874103" y="3829124"/>
            <a:ext cx="2084455" cy="1097668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30">
            <a:extLst>
              <a:ext uri="{FF2B5EF4-FFF2-40B4-BE49-F238E27FC236}">
                <a16:creationId xmlns:a16="http://schemas.microsoft.com/office/drawing/2014/main" id="{85E481C9-20B7-7EDF-9150-815D391E5978}"/>
              </a:ext>
            </a:extLst>
          </p:cNvPr>
          <p:cNvSpPr/>
          <p:nvPr/>
        </p:nvSpPr>
        <p:spPr>
          <a:xfrm>
            <a:off x="1269977" y="2032327"/>
            <a:ext cx="7416823" cy="306161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30">
            <a:extLst>
              <a:ext uri="{FF2B5EF4-FFF2-40B4-BE49-F238E27FC236}">
                <a16:creationId xmlns:a16="http://schemas.microsoft.com/office/drawing/2014/main" id="{BA37B519-E9E5-8931-517F-20DE1EF85308}"/>
              </a:ext>
            </a:extLst>
          </p:cNvPr>
          <p:cNvSpPr/>
          <p:nvPr/>
        </p:nvSpPr>
        <p:spPr>
          <a:xfrm>
            <a:off x="336555" y="2499188"/>
            <a:ext cx="2520280" cy="1097668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30">
            <a:extLst>
              <a:ext uri="{FF2B5EF4-FFF2-40B4-BE49-F238E27FC236}">
                <a16:creationId xmlns:a16="http://schemas.microsoft.com/office/drawing/2014/main" id="{DE4003F5-E38F-5FFA-81F0-D03F34640849}"/>
              </a:ext>
            </a:extLst>
          </p:cNvPr>
          <p:cNvSpPr/>
          <p:nvPr/>
        </p:nvSpPr>
        <p:spPr>
          <a:xfrm>
            <a:off x="3166532" y="2521890"/>
            <a:ext cx="2520280" cy="1052787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30">
            <a:extLst>
              <a:ext uri="{FF2B5EF4-FFF2-40B4-BE49-F238E27FC236}">
                <a16:creationId xmlns:a16="http://schemas.microsoft.com/office/drawing/2014/main" id="{AEBD8183-C23E-EE75-4FC3-1BFBC19AB3B6}"/>
              </a:ext>
            </a:extLst>
          </p:cNvPr>
          <p:cNvSpPr/>
          <p:nvPr/>
        </p:nvSpPr>
        <p:spPr>
          <a:xfrm>
            <a:off x="6089536" y="2548658"/>
            <a:ext cx="2520280" cy="1030239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CA9B6F-AFB3-037B-49F0-9CAB4F235243}"/>
              </a:ext>
            </a:extLst>
          </p:cNvPr>
          <p:cNvSpPr txBox="1"/>
          <p:nvPr/>
        </p:nvSpPr>
        <p:spPr>
          <a:xfrm>
            <a:off x="308013" y="1244011"/>
            <a:ext cx="276410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 менеджмент 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(миссия,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8E3079-34F4-7B4C-528E-96C6892D8136}"/>
              </a:ext>
            </a:extLst>
          </p:cNvPr>
          <p:cNvSpPr txBox="1"/>
          <p:nvPr/>
        </p:nvSpPr>
        <p:spPr>
          <a:xfrm>
            <a:off x="3141501" y="1024076"/>
            <a:ext cx="31853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Тақырыптық менеджмент (модельдеу, жоспарлау, ұйымдастыру,</a:t>
            </a:r>
          </a:p>
          <a:p>
            <a:pPr algn="ctr"/>
            <a:r>
              <a:rPr lang="ru-RU"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бақылау,реттеу,талдау)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2131CA-8AE6-3BDB-8C63-F47D268FF1E1}"/>
              </a:ext>
            </a:extLst>
          </p:cNvPr>
          <p:cNvSpPr txBox="1"/>
          <p:nvPr/>
        </p:nvSpPr>
        <p:spPr>
          <a:xfrm>
            <a:off x="6504651" y="1212052"/>
            <a:ext cx="2123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аудиті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EEAB14-1613-99AD-6ABA-47B1EB546A63}"/>
              </a:ext>
            </a:extLst>
          </p:cNvPr>
          <p:cNvSpPr txBox="1"/>
          <p:nvPr/>
        </p:nvSpPr>
        <p:spPr>
          <a:xfrm>
            <a:off x="2248198" y="2061524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БИЗНЕС-ПРОЦЕСТЕР</a:t>
            </a:r>
            <a:endParaRPr lang="ru-KZ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A302677-8E85-6754-5BEB-C1A08A07EB35}"/>
              </a:ext>
            </a:extLst>
          </p:cNvPr>
          <p:cNvSpPr txBox="1"/>
          <p:nvPr/>
        </p:nvSpPr>
        <p:spPr>
          <a:xfrm>
            <a:off x="349195" y="2499009"/>
            <a:ext cx="22911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оқу-тәрбие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ғылыми-әдістемелік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етуді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сүйемелдеуді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30">
            <a:extLst>
              <a:ext uri="{FF2B5EF4-FFF2-40B4-BE49-F238E27FC236}">
                <a16:creationId xmlns:a16="http://schemas.microsoft.com/office/drawing/2014/main" id="{E350C5D0-5F9A-0211-4336-F7A4244FC06B}"/>
              </a:ext>
            </a:extLst>
          </p:cNvPr>
          <p:cNvSpPr/>
          <p:nvPr/>
        </p:nvSpPr>
        <p:spPr>
          <a:xfrm>
            <a:off x="6335638" y="1006241"/>
            <a:ext cx="2693705" cy="842769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3CD509-7090-1B1D-7CEC-00D9CFCA41F1}"/>
              </a:ext>
            </a:extLst>
          </p:cNvPr>
          <p:cNvSpPr txBox="1"/>
          <p:nvPr/>
        </p:nvSpPr>
        <p:spPr>
          <a:xfrm>
            <a:off x="3166532" y="2590171"/>
            <a:ext cx="25202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оқу-тәрбие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оқу-әдістемелік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сүйемелдеу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57CE90-2769-BC34-68C0-01AEA172350C}"/>
              </a:ext>
            </a:extLst>
          </p:cNvPr>
          <p:cNvSpPr txBox="1"/>
          <p:nvPr/>
        </p:nvSpPr>
        <p:spPr>
          <a:xfrm>
            <a:off x="6108353" y="2578366"/>
            <a:ext cx="252028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сараланған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оқу-тәрбие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KZ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30">
            <a:extLst>
              <a:ext uri="{FF2B5EF4-FFF2-40B4-BE49-F238E27FC236}">
                <a16:creationId xmlns:a16="http://schemas.microsoft.com/office/drawing/2014/main" id="{3D77E6E1-1983-551F-B1A2-A147990BDAC8}"/>
              </a:ext>
            </a:extLst>
          </p:cNvPr>
          <p:cNvSpPr/>
          <p:nvPr/>
        </p:nvSpPr>
        <p:spPr>
          <a:xfrm>
            <a:off x="3040922" y="3798041"/>
            <a:ext cx="1713721" cy="1089117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30">
            <a:extLst>
              <a:ext uri="{FF2B5EF4-FFF2-40B4-BE49-F238E27FC236}">
                <a16:creationId xmlns:a16="http://schemas.microsoft.com/office/drawing/2014/main" id="{68651E59-2817-978F-00E2-F230EDB3F2AB}"/>
              </a:ext>
            </a:extLst>
          </p:cNvPr>
          <p:cNvSpPr/>
          <p:nvPr/>
        </p:nvSpPr>
        <p:spPr>
          <a:xfrm>
            <a:off x="318622" y="5683058"/>
            <a:ext cx="2123982" cy="367733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Мектеп-лицейді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кадрлармен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30">
            <a:extLst>
              <a:ext uri="{FF2B5EF4-FFF2-40B4-BE49-F238E27FC236}">
                <a16:creationId xmlns:a16="http://schemas.microsoft.com/office/drawing/2014/main" id="{6C350746-1206-D876-3388-A93C943B903F}"/>
              </a:ext>
            </a:extLst>
          </p:cNvPr>
          <p:cNvSpPr/>
          <p:nvPr/>
        </p:nvSpPr>
        <p:spPr>
          <a:xfrm>
            <a:off x="353382" y="3849497"/>
            <a:ext cx="2520281" cy="1169551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5C201D-C6F7-F683-939A-6A6F5BB7CAA9}"/>
              </a:ext>
            </a:extLst>
          </p:cNvPr>
          <p:cNvSpPr txBox="1"/>
          <p:nvPr/>
        </p:nvSpPr>
        <p:spPr>
          <a:xfrm>
            <a:off x="378411" y="3849497"/>
            <a:ext cx="245415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сабақтан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асы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0">
            <a:extLst>
              <a:ext uri="{FF2B5EF4-FFF2-40B4-BE49-F238E27FC236}">
                <a16:creationId xmlns:a16="http://schemas.microsoft.com/office/drawing/2014/main" id="{6D61150F-863B-F941-5804-BA6A8D60A405}"/>
              </a:ext>
            </a:extLst>
          </p:cNvPr>
          <p:cNvSpPr/>
          <p:nvPr/>
        </p:nvSpPr>
        <p:spPr>
          <a:xfrm>
            <a:off x="7147616" y="3808515"/>
            <a:ext cx="1844283" cy="1299412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EEB1BC7-F953-2831-B88D-C9AD8AC551B5}"/>
              </a:ext>
            </a:extLst>
          </p:cNvPr>
          <p:cNvSpPr txBox="1"/>
          <p:nvPr/>
        </p:nvSpPr>
        <p:spPr>
          <a:xfrm>
            <a:off x="3061098" y="3808515"/>
            <a:ext cx="17631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Мектеп-лицейде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оқитын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қорғауды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E326AB4-1BF0-744E-1236-69E3AF5B8C27}"/>
              </a:ext>
            </a:extLst>
          </p:cNvPr>
          <p:cNvSpPr txBox="1"/>
          <p:nvPr/>
        </p:nvSpPr>
        <p:spPr>
          <a:xfrm>
            <a:off x="4921902" y="3824904"/>
            <a:ext cx="19435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арындылықты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педагогтердің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құзыреттерін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1C64BA-454C-769F-AAD3-3D44574564C6}"/>
              </a:ext>
            </a:extLst>
          </p:cNvPr>
          <p:cNvSpPr txBox="1"/>
          <p:nvPr/>
        </p:nvSpPr>
        <p:spPr>
          <a:xfrm>
            <a:off x="7147616" y="3765723"/>
            <a:ext cx="174084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Оқу-тәрбие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сапасына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мониторингті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кругленный прямоугольник 30">
            <a:extLst>
              <a:ext uri="{FF2B5EF4-FFF2-40B4-BE49-F238E27FC236}">
                <a16:creationId xmlns:a16="http://schemas.microsoft.com/office/drawing/2014/main" id="{BF55E226-CE63-6139-34CB-CE1B31D41838}"/>
              </a:ext>
            </a:extLst>
          </p:cNvPr>
          <p:cNvSpPr/>
          <p:nvPr/>
        </p:nvSpPr>
        <p:spPr>
          <a:xfrm>
            <a:off x="825786" y="5242412"/>
            <a:ext cx="7416823" cy="306161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БИЗНЕС-ПРОЦЕСТЕРДІ ҚОЛДАУ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Скругленный прямоугольник 30">
            <a:extLst>
              <a:ext uri="{FF2B5EF4-FFF2-40B4-BE49-F238E27FC236}">
                <a16:creationId xmlns:a16="http://schemas.microsoft.com/office/drawing/2014/main" id="{88127641-C23F-AD48-42C1-A255698EBD7B}"/>
              </a:ext>
            </a:extLst>
          </p:cNvPr>
          <p:cNvSpPr/>
          <p:nvPr/>
        </p:nvSpPr>
        <p:spPr>
          <a:xfrm>
            <a:off x="2647216" y="5683058"/>
            <a:ext cx="2500847" cy="367733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-лицей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сүйемелдеу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Скругленный прямоугольник 30">
            <a:extLst>
              <a:ext uri="{FF2B5EF4-FFF2-40B4-BE49-F238E27FC236}">
                <a16:creationId xmlns:a16="http://schemas.microsoft.com/office/drawing/2014/main" id="{A5C276CE-DC87-8438-DEF9-AAF35555F848}"/>
              </a:ext>
            </a:extLst>
          </p:cNvPr>
          <p:cNvSpPr/>
          <p:nvPr/>
        </p:nvSpPr>
        <p:spPr>
          <a:xfrm>
            <a:off x="5549668" y="5692406"/>
            <a:ext cx="2692939" cy="395040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Скругленный прямоугольник 30">
            <a:extLst>
              <a:ext uri="{FF2B5EF4-FFF2-40B4-BE49-F238E27FC236}">
                <a16:creationId xmlns:a16="http://schemas.microsoft.com/office/drawing/2014/main" id="{9E98E803-A628-767A-7C11-DA5668F7DD78}"/>
              </a:ext>
            </a:extLst>
          </p:cNvPr>
          <p:cNvSpPr/>
          <p:nvPr/>
        </p:nvSpPr>
        <p:spPr>
          <a:xfrm>
            <a:off x="402687" y="6185277"/>
            <a:ext cx="2500847" cy="513752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Мектеп-лицейдің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материалдық-техникалық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Скругленный прямоугольник 30">
            <a:extLst>
              <a:ext uri="{FF2B5EF4-FFF2-40B4-BE49-F238E27FC236}">
                <a16:creationId xmlns:a16="http://schemas.microsoft.com/office/drawing/2014/main" id="{0F21A74E-6EEE-F265-E5D3-3F4B1405D94A}"/>
              </a:ext>
            </a:extLst>
          </p:cNvPr>
          <p:cNvSpPr/>
          <p:nvPr/>
        </p:nvSpPr>
        <p:spPr>
          <a:xfrm>
            <a:off x="3182107" y="6206354"/>
            <a:ext cx="2123982" cy="599193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7" name="Скругленный прямоугольник 30">
            <a:extLst>
              <a:ext uri="{FF2B5EF4-FFF2-40B4-BE49-F238E27FC236}">
                <a16:creationId xmlns:a16="http://schemas.microsoft.com/office/drawing/2014/main" id="{5789D086-326C-7570-64AE-40D9C9E69B6B}"/>
              </a:ext>
            </a:extLst>
          </p:cNvPr>
          <p:cNvSpPr/>
          <p:nvPr/>
        </p:nvSpPr>
        <p:spPr>
          <a:xfrm>
            <a:off x="5549668" y="6194583"/>
            <a:ext cx="2692939" cy="504446"/>
          </a:xfrm>
          <a:prstGeom prst="roundRect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2191DCD-F004-8633-52C2-D05DB4F83745}"/>
              </a:ext>
            </a:extLst>
          </p:cNvPr>
          <p:cNvSpPr txBox="1"/>
          <p:nvPr/>
        </p:nvSpPr>
        <p:spPr>
          <a:xfrm>
            <a:off x="5686812" y="5679345"/>
            <a:ext cx="25557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-лицей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қаржылық-экономикалық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сүйемелдеу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330E879-6D9E-2508-1240-5764512F3A80}"/>
              </a:ext>
            </a:extLst>
          </p:cNvPr>
          <p:cNvSpPr txBox="1"/>
          <p:nvPr/>
        </p:nvSpPr>
        <p:spPr>
          <a:xfrm>
            <a:off x="3154246" y="6116288"/>
            <a:ext cx="19938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Мектеп-лицейдің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ақпараттық-техникалық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93986C8-4A04-4FE4-87E6-BB1D600B0538}"/>
              </a:ext>
            </a:extLst>
          </p:cNvPr>
          <p:cNvSpPr txBox="1"/>
          <p:nvPr/>
        </p:nvSpPr>
        <p:spPr>
          <a:xfrm>
            <a:off x="5549668" y="6159620"/>
            <a:ext cx="26929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Мектеп-лицейдің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sz="1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endParaRPr lang="ru-K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5D92DD85-AA3B-A133-EE72-51909F7D6B3D}"/>
              </a:ext>
            </a:extLst>
          </p:cNvPr>
          <p:cNvCxnSpPr>
            <a:cxnSpLocks/>
            <a:stCxn id="14" idx="3"/>
            <a:endCxn id="16" idx="1"/>
          </p:cNvCxnSpPr>
          <p:nvPr/>
        </p:nvCxnSpPr>
        <p:spPr>
          <a:xfrm flipV="1">
            <a:off x="3072117" y="1347242"/>
            <a:ext cx="69384" cy="1429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Стрелка: вправо 56">
            <a:extLst>
              <a:ext uri="{FF2B5EF4-FFF2-40B4-BE49-F238E27FC236}">
                <a16:creationId xmlns:a16="http://schemas.microsoft.com/office/drawing/2014/main" id="{CAD8CB11-34DF-0B86-FCB5-260D00E1A75A}"/>
              </a:ext>
            </a:extLst>
          </p:cNvPr>
          <p:cNvSpPr/>
          <p:nvPr/>
        </p:nvSpPr>
        <p:spPr>
          <a:xfrm>
            <a:off x="3072116" y="1436536"/>
            <a:ext cx="11854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59" name="Стрелка: вправо 58">
            <a:extLst>
              <a:ext uri="{FF2B5EF4-FFF2-40B4-BE49-F238E27FC236}">
                <a16:creationId xmlns:a16="http://schemas.microsoft.com/office/drawing/2014/main" id="{3D4249FF-F056-852E-B35D-28FA16264E4F}"/>
              </a:ext>
            </a:extLst>
          </p:cNvPr>
          <p:cNvSpPr/>
          <p:nvPr/>
        </p:nvSpPr>
        <p:spPr>
          <a:xfrm>
            <a:off x="6267557" y="1425251"/>
            <a:ext cx="11854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2" name="Стрелка: вниз 61">
            <a:extLst>
              <a:ext uri="{FF2B5EF4-FFF2-40B4-BE49-F238E27FC236}">
                <a16:creationId xmlns:a16="http://schemas.microsoft.com/office/drawing/2014/main" id="{B85DA7FE-B455-0EC6-38BF-AA59C10D1519}"/>
              </a:ext>
            </a:extLst>
          </p:cNvPr>
          <p:cNvSpPr/>
          <p:nvPr/>
        </p:nvSpPr>
        <p:spPr>
          <a:xfrm>
            <a:off x="7566642" y="1849010"/>
            <a:ext cx="45719" cy="1403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3" name="Стрелка: вниз 62">
            <a:extLst>
              <a:ext uri="{FF2B5EF4-FFF2-40B4-BE49-F238E27FC236}">
                <a16:creationId xmlns:a16="http://schemas.microsoft.com/office/drawing/2014/main" id="{CFF978DE-7628-0F43-397F-E6FAA6E4E757}"/>
              </a:ext>
            </a:extLst>
          </p:cNvPr>
          <p:cNvSpPr/>
          <p:nvPr/>
        </p:nvSpPr>
        <p:spPr>
          <a:xfrm>
            <a:off x="1619672" y="2338488"/>
            <a:ext cx="45719" cy="1290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4" name="Стрелка: вправо 63">
            <a:extLst>
              <a:ext uri="{FF2B5EF4-FFF2-40B4-BE49-F238E27FC236}">
                <a16:creationId xmlns:a16="http://schemas.microsoft.com/office/drawing/2014/main" id="{8238C993-0514-69A8-EF8B-87429C73B828}"/>
              </a:ext>
            </a:extLst>
          </p:cNvPr>
          <p:cNvSpPr/>
          <p:nvPr/>
        </p:nvSpPr>
        <p:spPr>
          <a:xfrm>
            <a:off x="2873663" y="2996952"/>
            <a:ext cx="208565" cy="63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5" name="Стрелка: вправо 64">
            <a:extLst>
              <a:ext uri="{FF2B5EF4-FFF2-40B4-BE49-F238E27FC236}">
                <a16:creationId xmlns:a16="http://schemas.microsoft.com/office/drawing/2014/main" id="{704181E4-1A07-4EC9-355D-2172D5487370}"/>
              </a:ext>
            </a:extLst>
          </p:cNvPr>
          <p:cNvSpPr/>
          <p:nvPr/>
        </p:nvSpPr>
        <p:spPr>
          <a:xfrm>
            <a:off x="5761481" y="2996952"/>
            <a:ext cx="30969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6" name="Стрелка: вправо 65">
            <a:extLst>
              <a:ext uri="{FF2B5EF4-FFF2-40B4-BE49-F238E27FC236}">
                <a16:creationId xmlns:a16="http://schemas.microsoft.com/office/drawing/2014/main" id="{0B6D47CB-BCD3-26DF-7887-89A32319040B}"/>
              </a:ext>
            </a:extLst>
          </p:cNvPr>
          <p:cNvSpPr/>
          <p:nvPr/>
        </p:nvSpPr>
        <p:spPr>
          <a:xfrm>
            <a:off x="8628633" y="3059959"/>
            <a:ext cx="299597" cy="748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7" name="Стрелка: вправо 66">
            <a:extLst>
              <a:ext uri="{FF2B5EF4-FFF2-40B4-BE49-F238E27FC236}">
                <a16:creationId xmlns:a16="http://schemas.microsoft.com/office/drawing/2014/main" id="{BC1BC33F-A3FA-57E0-BF2B-08275D65C720}"/>
              </a:ext>
            </a:extLst>
          </p:cNvPr>
          <p:cNvSpPr/>
          <p:nvPr/>
        </p:nvSpPr>
        <p:spPr>
          <a:xfrm>
            <a:off x="120186" y="4288583"/>
            <a:ext cx="45719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9" name="Стрелка: вправо 68">
            <a:extLst>
              <a:ext uri="{FF2B5EF4-FFF2-40B4-BE49-F238E27FC236}">
                <a16:creationId xmlns:a16="http://schemas.microsoft.com/office/drawing/2014/main" id="{9F4CA542-B27B-62DA-2F95-9379CAC7745D}"/>
              </a:ext>
            </a:extLst>
          </p:cNvPr>
          <p:cNvSpPr/>
          <p:nvPr/>
        </p:nvSpPr>
        <p:spPr>
          <a:xfrm>
            <a:off x="226412" y="4405358"/>
            <a:ext cx="11854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0" name="Стрелка: вправо 69">
            <a:extLst>
              <a:ext uri="{FF2B5EF4-FFF2-40B4-BE49-F238E27FC236}">
                <a16:creationId xmlns:a16="http://schemas.microsoft.com/office/drawing/2014/main" id="{4B36595F-084F-DCA0-AAB9-7B5C626CA07F}"/>
              </a:ext>
            </a:extLst>
          </p:cNvPr>
          <p:cNvSpPr/>
          <p:nvPr/>
        </p:nvSpPr>
        <p:spPr>
          <a:xfrm>
            <a:off x="2864163" y="4319739"/>
            <a:ext cx="11854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3" name="Стрелка: вправо 72">
            <a:extLst>
              <a:ext uri="{FF2B5EF4-FFF2-40B4-BE49-F238E27FC236}">
                <a16:creationId xmlns:a16="http://schemas.microsoft.com/office/drawing/2014/main" id="{D2FBD87C-9D4E-F3C3-0521-ABB039D610FC}"/>
              </a:ext>
            </a:extLst>
          </p:cNvPr>
          <p:cNvSpPr/>
          <p:nvPr/>
        </p:nvSpPr>
        <p:spPr>
          <a:xfrm>
            <a:off x="4732844" y="4276929"/>
            <a:ext cx="159367" cy="885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6" name="Стрелка: вправо 75">
            <a:extLst>
              <a:ext uri="{FF2B5EF4-FFF2-40B4-BE49-F238E27FC236}">
                <a16:creationId xmlns:a16="http://schemas.microsoft.com/office/drawing/2014/main" id="{164E620C-CF1C-F2D4-F33C-41122A2B887B}"/>
              </a:ext>
            </a:extLst>
          </p:cNvPr>
          <p:cNvSpPr/>
          <p:nvPr/>
        </p:nvSpPr>
        <p:spPr>
          <a:xfrm>
            <a:off x="7018744" y="4364935"/>
            <a:ext cx="11854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8" name="Стрелка: вниз 77">
            <a:extLst>
              <a:ext uri="{FF2B5EF4-FFF2-40B4-BE49-F238E27FC236}">
                <a16:creationId xmlns:a16="http://schemas.microsoft.com/office/drawing/2014/main" id="{336FCCAE-2B4D-A9BE-EB57-A79FC2188D6A}"/>
              </a:ext>
            </a:extLst>
          </p:cNvPr>
          <p:cNvSpPr/>
          <p:nvPr/>
        </p:nvSpPr>
        <p:spPr>
          <a:xfrm>
            <a:off x="7956376" y="5107927"/>
            <a:ext cx="61664" cy="1149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9" name="Стрелка: вниз 78">
            <a:extLst>
              <a:ext uri="{FF2B5EF4-FFF2-40B4-BE49-F238E27FC236}">
                <a16:creationId xmlns:a16="http://schemas.microsoft.com/office/drawing/2014/main" id="{6040B325-179D-89CD-E477-BC2A7A3703F7}"/>
              </a:ext>
            </a:extLst>
          </p:cNvPr>
          <p:cNvSpPr/>
          <p:nvPr/>
        </p:nvSpPr>
        <p:spPr>
          <a:xfrm>
            <a:off x="1403648" y="5548573"/>
            <a:ext cx="45719" cy="1071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80" name="Стрелка: вправо 79">
            <a:extLst>
              <a:ext uri="{FF2B5EF4-FFF2-40B4-BE49-F238E27FC236}">
                <a16:creationId xmlns:a16="http://schemas.microsoft.com/office/drawing/2014/main" id="{957A3354-8E0F-0A3C-2484-CAA0A4197845}"/>
              </a:ext>
            </a:extLst>
          </p:cNvPr>
          <p:cNvSpPr/>
          <p:nvPr/>
        </p:nvSpPr>
        <p:spPr>
          <a:xfrm>
            <a:off x="2442604" y="5850806"/>
            <a:ext cx="137144" cy="533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81" name="Стрелка: вправо 80">
            <a:extLst>
              <a:ext uri="{FF2B5EF4-FFF2-40B4-BE49-F238E27FC236}">
                <a16:creationId xmlns:a16="http://schemas.microsoft.com/office/drawing/2014/main" id="{5C895305-8F60-0318-F767-DBEBE40DEF38}"/>
              </a:ext>
            </a:extLst>
          </p:cNvPr>
          <p:cNvSpPr/>
          <p:nvPr/>
        </p:nvSpPr>
        <p:spPr>
          <a:xfrm>
            <a:off x="5148063" y="5850806"/>
            <a:ext cx="315176" cy="530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3141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1916</TotalTime>
  <Words>152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«ЖАС ДАРЫН» МАМАНДАНДЫРЫЛҒАН   МЕКТЕП-ЛИЦЕЙІНДЕ  БИЗНЕС - ПРОЦЕСТЕРДІ БАСҚАРУ  </vt:lpstr>
      <vt:lpstr>МЕКТЕП-ЛИЦЕЙІНІҢ КОНЦЕПЦИЯСЫ «ЗАМАНУИ  МЕКТЕПТЕГІ ДАРЫНДЫЛЫҚТЫҢ ЖАҢА БІЛІМ БЕРУ ЛАНДШАФТЫ» </vt:lpstr>
      <vt:lpstr>БИЗНЕС - ПРОЦЕСТЕРДІ БАСҚАРУ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Тренды</dc:title>
  <dc:creator>Зинаида</dc:creator>
  <cp:lastModifiedBy>Acer</cp:lastModifiedBy>
  <cp:revision>146</cp:revision>
  <dcterms:created xsi:type="dcterms:W3CDTF">2019-12-08T07:47:30Z</dcterms:created>
  <dcterms:modified xsi:type="dcterms:W3CDTF">2022-12-19T03:50:06Z</dcterms:modified>
</cp:coreProperties>
</file>