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31" r:id="rId3"/>
    <p:sldId id="334" r:id="rId4"/>
    <p:sldId id="335" r:id="rId5"/>
    <p:sldId id="33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3922" autoAdjust="0"/>
  </p:normalViewPr>
  <p:slideViewPr>
    <p:cSldViewPr>
      <p:cViewPr varScale="1">
        <p:scale>
          <a:sx n="69" d="100"/>
          <a:sy n="69" d="100"/>
        </p:scale>
        <p:origin x="78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66E12E-5D2A-423D-AA97-6FD97F94D64A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80061CD9-1463-4DA6-AA2A-36F9469B0AF1}">
      <dgm:prSet/>
      <dgm:spPr/>
      <dgm:t>
        <a:bodyPr/>
        <a:lstStyle/>
        <a:p>
          <a:r>
            <a: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ПАНЕЛЬДІК СЕССИЯ</a:t>
          </a:r>
          <a:endParaRPr lang="en-US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D4F92-3AE2-4EEF-9F86-E0558F62A008}" type="parTrans" cxnId="{499CC8B5-AA6F-488D-B09A-1FBCE7F27198}">
      <dgm:prSet/>
      <dgm:spPr/>
      <dgm:t>
        <a:bodyPr/>
        <a:lstStyle/>
        <a:p>
          <a:endParaRPr lang="en-US"/>
        </a:p>
      </dgm:t>
    </dgm:pt>
    <dgm:pt modelId="{80387C20-6817-4543-8BD1-B804565522F6}" type="sibTrans" cxnId="{499CC8B5-AA6F-488D-B09A-1FBCE7F27198}">
      <dgm:prSet/>
      <dgm:spPr/>
      <dgm:t>
        <a:bodyPr/>
        <a:lstStyle/>
        <a:p>
          <a:endParaRPr lang="en-US"/>
        </a:p>
      </dgm:t>
    </dgm:pt>
    <dgm:pt modelId="{9F38A5B3-63CD-4F11-94CD-F1CCBA71DF62}">
      <dgm:prSet/>
      <dgm:spPr/>
      <dgm:t>
        <a:bodyPr/>
        <a:lstStyle/>
        <a:p>
          <a:r>
            <a: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ЗАМАНАУИ МЕКТЕПТІ БАСҚАРУ: КОМАНДА ҚАНДАЙ БОЛУЫ КЕРЕК</a:t>
          </a:r>
          <a:r>
            <a: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en-US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C43F80-BA7C-454D-89A3-2F7618318CCF}" type="parTrans" cxnId="{5E29C312-95F6-4342-B1A0-6F5D06A54654}">
      <dgm:prSet/>
      <dgm:spPr/>
      <dgm:t>
        <a:bodyPr/>
        <a:lstStyle/>
        <a:p>
          <a:endParaRPr lang="en-US"/>
        </a:p>
      </dgm:t>
    </dgm:pt>
    <dgm:pt modelId="{76DE9A35-D740-46BD-8542-20D1CEC36168}" type="sibTrans" cxnId="{5E29C312-95F6-4342-B1A0-6F5D06A54654}">
      <dgm:prSet/>
      <dgm:spPr/>
      <dgm:t>
        <a:bodyPr/>
        <a:lstStyle/>
        <a:p>
          <a:endParaRPr lang="en-US"/>
        </a:p>
      </dgm:t>
    </dgm:pt>
    <dgm:pt modelId="{911B8AF1-C128-4534-AFCA-E6BAA97A9EE9}" type="pres">
      <dgm:prSet presAssocID="{7466E12E-5D2A-423D-AA97-6FD97F94D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EA390E9-FBC3-45AE-AD05-4FD062539EFE}" type="pres">
      <dgm:prSet presAssocID="{80061CD9-1463-4DA6-AA2A-36F9469B0AF1}" presName="hierRoot1" presStyleCnt="0"/>
      <dgm:spPr/>
    </dgm:pt>
    <dgm:pt modelId="{5A4339E3-8E30-4C04-A871-50CA6524FE3A}" type="pres">
      <dgm:prSet presAssocID="{80061CD9-1463-4DA6-AA2A-36F9469B0AF1}" presName="composite" presStyleCnt="0"/>
      <dgm:spPr/>
    </dgm:pt>
    <dgm:pt modelId="{00282DBC-854E-471E-B9C7-961CBE4117A7}" type="pres">
      <dgm:prSet presAssocID="{80061CD9-1463-4DA6-AA2A-36F9469B0AF1}" presName="background" presStyleLbl="node0" presStyleIdx="0" presStyleCnt="2"/>
      <dgm:spPr/>
    </dgm:pt>
    <dgm:pt modelId="{63854534-2AB7-491D-8C16-AB3CA6E6276D}" type="pres">
      <dgm:prSet presAssocID="{80061CD9-1463-4DA6-AA2A-36F9469B0AF1}" presName="text" presStyleLbl="fgAcc0" presStyleIdx="0" presStyleCnt="2">
        <dgm:presLayoutVars>
          <dgm:chPref val="3"/>
        </dgm:presLayoutVars>
      </dgm:prSet>
      <dgm:spPr/>
    </dgm:pt>
    <dgm:pt modelId="{46856900-C105-4016-9FB4-30F9625B329A}" type="pres">
      <dgm:prSet presAssocID="{80061CD9-1463-4DA6-AA2A-36F9469B0AF1}" presName="hierChild2" presStyleCnt="0"/>
      <dgm:spPr/>
    </dgm:pt>
    <dgm:pt modelId="{B745D38F-FFF6-4F31-879E-B363A85430BC}" type="pres">
      <dgm:prSet presAssocID="{9F38A5B3-63CD-4F11-94CD-F1CCBA71DF62}" presName="hierRoot1" presStyleCnt="0"/>
      <dgm:spPr/>
    </dgm:pt>
    <dgm:pt modelId="{390E0DB9-3AF2-47F0-B47E-1F4EFC39FA38}" type="pres">
      <dgm:prSet presAssocID="{9F38A5B3-63CD-4F11-94CD-F1CCBA71DF62}" presName="composite" presStyleCnt="0"/>
      <dgm:spPr/>
    </dgm:pt>
    <dgm:pt modelId="{D501ABA0-F057-4DBD-8E5E-876495AD62FF}" type="pres">
      <dgm:prSet presAssocID="{9F38A5B3-63CD-4F11-94CD-F1CCBA71DF62}" presName="background" presStyleLbl="node0" presStyleIdx="1" presStyleCnt="2"/>
      <dgm:spPr/>
    </dgm:pt>
    <dgm:pt modelId="{FE6B2301-A8AA-459C-AD1D-ED09618CA99C}" type="pres">
      <dgm:prSet presAssocID="{9F38A5B3-63CD-4F11-94CD-F1CCBA71DF62}" presName="text" presStyleLbl="fgAcc0" presStyleIdx="1" presStyleCnt="2">
        <dgm:presLayoutVars>
          <dgm:chPref val="3"/>
        </dgm:presLayoutVars>
      </dgm:prSet>
      <dgm:spPr/>
    </dgm:pt>
    <dgm:pt modelId="{C2AF423C-10DE-41D5-8261-B936D6A2FF68}" type="pres">
      <dgm:prSet presAssocID="{9F38A5B3-63CD-4F11-94CD-F1CCBA71DF62}" presName="hierChild2" presStyleCnt="0"/>
      <dgm:spPr/>
    </dgm:pt>
  </dgm:ptLst>
  <dgm:cxnLst>
    <dgm:cxn modelId="{5E29C312-95F6-4342-B1A0-6F5D06A54654}" srcId="{7466E12E-5D2A-423D-AA97-6FD97F94D64A}" destId="{9F38A5B3-63CD-4F11-94CD-F1CCBA71DF62}" srcOrd="1" destOrd="0" parTransId="{24C43F80-BA7C-454D-89A3-2F7618318CCF}" sibTransId="{76DE9A35-D740-46BD-8542-20D1CEC36168}"/>
    <dgm:cxn modelId="{10F80017-8326-421E-A311-614EAB65A457}" type="presOf" srcId="{9F38A5B3-63CD-4F11-94CD-F1CCBA71DF62}" destId="{FE6B2301-A8AA-459C-AD1D-ED09618CA99C}" srcOrd="0" destOrd="0" presId="urn:microsoft.com/office/officeart/2005/8/layout/hierarchy1"/>
    <dgm:cxn modelId="{27DDA684-3824-4B75-93E8-C6E7DAB217C9}" type="presOf" srcId="{80061CD9-1463-4DA6-AA2A-36F9469B0AF1}" destId="{63854534-2AB7-491D-8C16-AB3CA6E6276D}" srcOrd="0" destOrd="0" presId="urn:microsoft.com/office/officeart/2005/8/layout/hierarchy1"/>
    <dgm:cxn modelId="{499CC8B5-AA6F-488D-B09A-1FBCE7F27198}" srcId="{7466E12E-5D2A-423D-AA97-6FD97F94D64A}" destId="{80061CD9-1463-4DA6-AA2A-36F9469B0AF1}" srcOrd="0" destOrd="0" parTransId="{F4DD4F92-3AE2-4EEF-9F86-E0558F62A008}" sibTransId="{80387C20-6817-4543-8BD1-B804565522F6}"/>
    <dgm:cxn modelId="{0850F8BF-5126-44CD-907B-CAE0A3A0DECF}" type="presOf" srcId="{7466E12E-5D2A-423D-AA97-6FD97F94D64A}" destId="{911B8AF1-C128-4534-AFCA-E6BAA97A9EE9}" srcOrd="0" destOrd="0" presId="urn:microsoft.com/office/officeart/2005/8/layout/hierarchy1"/>
    <dgm:cxn modelId="{F2D53844-DE8A-471C-BE39-FC440378C417}" type="presParOf" srcId="{911B8AF1-C128-4534-AFCA-E6BAA97A9EE9}" destId="{6EA390E9-FBC3-45AE-AD05-4FD062539EFE}" srcOrd="0" destOrd="0" presId="urn:microsoft.com/office/officeart/2005/8/layout/hierarchy1"/>
    <dgm:cxn modelId="{051C4D00-7E55-4D01-8370-C55052DDE35A}" type="presParOf" srcId="{6EA390E9-FBC3-45AE-AD05-4FD062539EFE}" destId="{5A4339E3-8E30-4C04-A871-50CA6524FE3A}" srcOrd="0" destOrd="0" presId="urn:microsoft.com/office/officeart/2005/8/layout/hierarchy1"/>
    <dgm:cxn modelId="{E41DCA9C-568C-46B9-BDB6-E828C4C843C8}" type="presParOf" srcId="{5A4339E3-8E30-4C04-A871-50CA6524FE3A}" destId="{00282DBC-854E-471E-B9C7-961CBE4117A7}" srcOrd="0" destOrd="0" presId="urn:microsoft.com/office/officeart/2005/8/layout/hierarchy1"/>
    <dgm:cxn modelId="{D4B6D15F-9CC6-4021-8E0B-5AFB6045F418}" type="presParOf" srcId="{5A4339E3-8E30-4C04-A871-50CA6524FE3A}" destId="{63854534-2AB7-491D-8C16-AB3CA6E6276D}" srcOrd="1" destOrd="0" presId="urn:microsoft.com/office/officeart/2005/8/layout/hierarchy1"/>
    <dgm:cxn modelId="{55B92042-565F-4939-BB4D-D46F8A872A7B}" type="presParOf" srcId="{6EA390E9-FBC3-45AE-AD05-4FD062539EFE}" destId="{46856900-C105-4016-9FB4-30F9625B329A}" srcOrd="1" destOrd="0" presId="urn:microsoft.com/office/officeart/2005/8/layout/hierarchy1"/>
    <dgm:cxn modelId="{18447324-0227-473E-9B61-6D6BD4568D44}" type="presParOf" srcId="{911B8AF1-C128-4534-AFCA-E6BAA97A9EE9}" destId="{B745D38F-FFF6-4F31-879E-B363A85430BC}" srcOrd="1" destOrd="0" presId="urn:microsoft.com/office/officeart/2005/8/layout/hierarchy1"/>
    <dgm:cxn modelId="{64CF3379-179C-42E9-B471-7A90327ED606}" type="presParOf" srcId="{B745D38F-FFF6-4F31-879E-B363A85430BC}" destId="{390E0DB9-3AF2-47F0-B47E-1F4EFC39FA38}" srcOrd="0" destOrd="0" presId="urn:microsoft.com/office/officeart/2005/8/layout/hierarchy1"/>
    <dgm:cxn modelId="{9F9F6B15-965C-41E1-91D5-9BB0DE7B46B0}" type="presParOf" srcId="{390E0DB9-3AF2-47F0-B47E-1F4EFC39FA38}" destId="{D501ABA0-F057-4DBD-8E5E-876495AD62FF}" srcOrd="0" destOrd="0" presId="urn:microsoft.com/office/officeart/2005/8/layout/hierarchy1"/>
    <dgm:cxn modelId="{4410A52C-9DFF-4A3B-87B0-7454E3F7CEAC}" type="presParOf" srcId="{390E0DB9-3AF2-47F0-B47E-1F4EFC39FA38}" destId="{FE6B2301-A8AA-459C-AD1D-ED09618CA99C}" srcOrd="1" destOrd="0" presId="urn:microsoft.com/office/officeart/2005/8/layout/hierarchy1"/>
    <dgm:cxn modelId="{DB0558B2-2E51-4804-B9E7-EAC746A9445B}" type="presParOf" srcId="{B745D38F-FFF6-4F31-879E-B363A85430BC}" destId="{C2AF423C-10DE-41D5-8261-B936D6A2FF6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282DBC-854E-471E-B9C7-961CBE4117A7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54534-2AB7-491D-8C16-AB3CA6E6276D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ПАНЕЛЬДІК СЕССИЯ</a:t>
          </a:r>
          <a:endParaRPr lang="en-US" sz="32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701" y="1067340"/>
        <a:ext cx="4337991" cy="2693452"/>
      </dsp:txXfrm>
    </dsp:sp>
    <dsp:sp modelId="{D501ABA0-F057-4DBD-8E5E-876495AD62FF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6B2301-A8AA-459C-AD1D-ED09618CA99C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KZ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ЗАМАНАУИ МЕКТЕПТІ БАСҚАРУ: КОМАНДА ҚАНДАЙ БОЛУЫ КЕРЕК</a:t>
          </a:r>
          <a:r>
            <a:rPr lang="kk-KZ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en-US" sz="32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2527" y="1067340"/>
        <a:ext cx="4337991" cy="2693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75BD99-17AB-45DE-BF5B-21E69A38E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B10F61-C8C2-4CFA-A80B-8F966DF60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19BA2-6EA9-4117-9D9D-DF1F04C8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2123D1-72E9-447E-8CF2-BEBBC7051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6CEAA0-2640-4654-9DE2-C71D2A59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2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CA2EE-340E-4BC2-B045-5559CF543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D8DD8C-8C92-4ADA-AEFD-F2F607329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FA0067-DFE8-4586-BBC2-4007413DF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017F7A-01E9-41A3-B6F9-D4AE7442E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037F90-C6FB-4A0A-A588-F5B8A3E6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2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775FA2-AD4A-4D21-BAFE-799995087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DE6DDA-511A-4EC2-826E-2A97F56D9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84EAA4-9A55-4602-BB5C-DEC85F3E2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F1B79C-BDD1-42E3-BD7E-C418F7427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C5585E6-F863-43B9-A7CC-A8D8A856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308610-C0CD-43B2-8384-7726E003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05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06E9C-7DD6-4D89-9E49-CCCA67A07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494F38-9B84-4779-88FA-A093A9284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70A8D5-E71E-4FC6-A899-44478D3DB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C0321F-0382-4FAD-98D3-27420B52B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109BB3-8278-4334-B477-1A2F02E79C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7A6EB80-69D1-45E0-AEDD-A537F263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A625B8-8BED-4821-874A-33F13935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F6C1CD-C9E9-48B4-85DB-6A0D81E55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065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4A8CC-FFA3-446D-8513-0C06A9536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4670BB-E6DD-4C1C-9A92-7C6AB0E20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D4E5B68-44F3-4B41-8E8C-1B87DD430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C5B350-4505-4A31-B3C4-FD65007D7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72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784C86C-822B-40C8-ABF6-5F2E6529A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E161B5F-059D-4603-95BA-25F8AAA7E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4520802-30F1-44DF-8CB6-D377182F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994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5D3FC-DE13-4C7C-A2AB-CDC36FE9C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62DDFD-D724-4764-8F63-4CDA7D25E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4FACB8-B7D1-45BB-BCC8-2BAA3730A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3EB474-C57B-4460-A80F-F7F7481D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A0E1D5-6A1A-4F7C-8298-7CDDA70F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D64352-98F4-4463-9A43-DAB7B8C8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407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92653-F00E-4B0F-99D8-F58702BD8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869DC4C-581E-4A63-8EB7-78CBBC250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18DFBF-6C91-470B-BDBF-AF6FF5B77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B36F99-CD76-4360-85AA-BDB4732C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2753AC-8FA4-495C-BB5A-DD26CB1FA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5FC5C9-5238-4284-95D8-28C12137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05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6CE049-BBED-43E6-9471-D323FFDF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24F019-8181-418B-9784-23CF77542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B06BBB-199D-4972-ABF7-9CE882A0E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ED62B3-69CD-4EC0-B9C3-D330BE83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5581C-B40E-48A6-A69D-33D4C4EA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674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1412BD8-1800-4154-BF84-0C972632E2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F64695-A62C-480E-A4EB-8A2306FC8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70A3E2-4416-495F-9FD6-D301346B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C1021-24DE-44A1-B75A-25AB8CC42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FD36B5-A790-40FA-B261-31E23D8D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6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481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11ABB4-84E6-4957-916D-CC332F6B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7823A-AB17-46E4-B7FA-475AC7D0D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6528C9-5884-4B4D-B36C-1A614FA1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0526-881B-4EFB-A2B1-E2EC6E673644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A9552C-5650-405C-942C-79F245E3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EA733B-55B7-42F8-B642-7A4DC9DA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403C-4EB7-40BC-9395-955F62C49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40E1113-501F-42FF-A817-B71D295CCD2C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39F007F-2479-4E1B-962F-B6FEF354E7FF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FBB389D-F645-4EF0-A313-F1760EDDD65D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8DDD8ED-37DB-433B-9BE3-ED56AB186990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:a16="http://schemas.microsoft.com/office/drawing/2014/main" id="{8A9AC1B6-7038-462A-A7C2-D0F29619BF17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463789D-0C7C-454D-BFD9-1DE51E4C5BFC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84D431FD-AB15-4701-9AC6-CDB8CE4C764C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:a16="http://schemas.microsoft.com/office/drawing/2014/main" id="{E7D3F83A-004E-403A-8F03-CC8948CF9F67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018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4B881EB-1784-473B-8081-FDC8508B7613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119E31C-4778-49B4-88E9-494EF71DCCA4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AB8690DA-5449-464D-80A9-DCC9C148D31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315118C4-713A-4AB9-B08B-BD62864C2E6A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:a16="http://schemas.microsoft.com/office/drawing/2014/main" id="{A0898C5B-FFF0-4624-824E-84E4C17CBB1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BCAD506-BA00-4E33-B68C-E5911E34BEAB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501341E1-EFB0-48B5-8780-45599BABAF41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:a16="http://schemas.microsoft.com/office/drawing/2014/main" id="{DE8C835F-D205-4D6A-8A82-F0DFE38F02AB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038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66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8" y="365125"/>
            <a:ext cx="5257801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8D8509-D379-49B3-A4FE-EDBEE064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0FB3E60-2F82-4C12-95B3-7ACC1B0E5862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8" name="Рисунок 2">
            <a:extLst>
              <a:ext uri="{FF2B5EF4-FFF2-40B4-BE49-F238E27FC236}">
                <a16:creationId xmlns:a16="http://schemas.microsoft.com/office/drawing/2014/main" id="{17DD4B55-CA6E-4B68-97C9-646C6EC1FB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50" y="-575"/>
            <a:ext cx="5186362" cy="6858575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5207212" y="36075"/>
            <a:ext cx="2844750" cy="274500"/>
            <a:chOff x="5228062" y="49500"/>
            <a:chExt cx="2844750" cy="274500"/>
          </a:xfrm>
          <a:solidFill>
            <a:schemeClr val="accent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accent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2033588"/>
            <a:ext cx="5186363" cy="4049712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  <a:lvl2pPr>
              <a:defRPr b="0">
                <a:solidFill>
                  <a:schemeClr val="accent2"/>
                </a:solidFill>
              </a:defRPr>
            </a:lvl2pPr>
            <a:lvl3pPr>
              <a:defRPr b="0">
                <a:solidFill>
                  <a:schemeClr val="accent2"/>
                </a:solidFill>
              </a:defRPr>
            </a:lvl3pPr>
            <a:lvl4pPr>
              <a:defRPr b="0">
                <a:solidFill>
                  <a:schemeClr val="accent2"/>
                </a:solidFill>
              </a:defRPr>
            </a:lvl4pPr>
            <a:lvl5pPr>
              <a:defRPr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33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756F5F-238C-4EA5-953D-83BC7A40E2A5}"/>
              </a:ext>
            </a:extLst>
          </p:cNvPr>
          <p:cNvSpPr/>
          <p:nvPr userDrawn="1"/>
        </p:nvSpPr>
        <p:spPr>
          <a:xfrm>
            <a:off x="0" y="1674000"/>
            <a:ext cx="12192000" cy="135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A24F890-6633-4AD3-9C24-3D0B92A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2BC0BA3-1E1F-4BDD-8E19-DB8F68551C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294063"/>
            <a:ext cx="10515600" cy="29702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560B685-5836-4067-85B7-2D3D4F5E09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89138"/>
            <a:ext cx="10515600" cy="80962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80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A75B666-56EB-4BC3-A2DA-3F26BD5CBF9B}"/>
              </a:ext>
            </a:extLst>
          </p:cNvPr>
          <p:cNvSpPr/>
          <p:nvPr userDrawn="1"/>
        </p:nvSpPr>
        <p:spPr>
          <a:xfrm>
            <a:off x="8031000" y="447747"/>
            <a:ext cx="3735000" cy="596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848B91CB-D8C9-4DA9-8CED-26CE57EE34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502" y="3654002"/>
            <a:ext cx="6525000" cy="2609998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7B65CF81-B173-4646-A374-B2745ECC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01" y="594001"/>
            <a:ext cx="6525000" cy="855000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71819EB9-C582-4395-9B13-E428103A36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501" y="1764001"/>
            <a:ext cx="6525000" cy="168556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35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583EE-252E-41FE-AB7A-07D44653F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6B07D8-45F5-432E-B708-DF9A6257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326451-6A92-4D65-AD0B-856528E6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B1D946-D98C-4347-BAE3-CA1AC606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B3555D-832A-49FA-A417-C87C45C2F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94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63856-D66D-44B8-8569-D9ACB42E3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90A5AD-7C0F-4C90-97EE-17018A6D2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C517B4-0AEF-484D-A4C7-3B3F2A71A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5E21-EC16-4FB2-B00B-6D2CEE013F9A}" type="datetimeFigureOut">
              <a:rPr lang="ru-RU" smtClean="0"/>
              <a:pPr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C0E6D4-8D6A-47A6-9A1A-6801E7FBB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DBEAA2-0AD4-4523-8AB9-89C7AC541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53427-77A2-4406-AB9B-33DF0012B4D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hlinkClick r:id="rId20"/>
            <a:extLst>
              <a:ext uri="{FF2B5EF4-FFF2-40B4-BE49-F238E27FC236}">
                <a16:creationId xmlns:a16="http://schemas.microsoft.com/office/drawing/2014/main" id="{A3DF6E02-8AFD-430E-83E7-3B976B38D7C2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09A1F-CD6C-4C15-30A6-D657743C6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kk-KZ" sz="25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«ЖАС ДАРЫН» МАМАНДАНДЫРЫЛҒАН ЛИЦЕЙ -МЕКТЕБІ</a:t>
            </a:r>
            <a:br>
              <a:rPr lang="ru-KZ" sz="2500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sz="2500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AA8964C-9334-C945-B72D-3AFC067A48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14134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518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51CD3-191B-9CE8-7416-02976DF79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ПАНЕЛЬДІК СЕССИЯ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F03F6-D9EB-4ABF-C131-208B68896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10667596" cy="3124658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керек?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Командадағы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рөлдерді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бөлуге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ru-RU" sz="3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96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51CD3-191B-9CE8-7416-02976DF79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pPr algn="ctr"/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ПАНЕЛЬДІК СЕССИЯ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F03F6-D9EB-4ABF-C131-208B68896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2204" y="1239927"/>
            <a:ext cx="6262388" cy="4680583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іздің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ойыңызша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керек,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бүгінде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керек?»</a:t>
            </a:r>
            <a:endParaRPr lang="ru-K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0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D5B339F4-93B9-4E04-9721-143AD6782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9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0"/>
            <a:ext cx="7147352" cy="5777808"/>
            <a:chOff x="329184" y="1"/>
            <a:chExt cx="524256" cy="5777808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51CD3-191B-9CE8-7416-02976DF79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31961"/>
            <a:ext cx="9144000" cy="14028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ПАНЕЛЬДІК СЕССИЯ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F03F6-D9EB-4ABF-C131-208B68896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979798"/>
            <a:ext cx="9144000" cy="23876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32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kern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ектептің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анықтауға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en-US" sz="3200" b="0" i="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en-US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19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85ED46-B477-2406-2321-428E05ACE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9579"/>
          </a:xfrm>
        </p:spPr>
        <p:txBody>
          <a:bodyPr>
            <a:normAutofit/>
          </a:bodyPr>
          <a:lstStyle/>
          <a:p>
            <a:pPr algn="ctr"/>
            <a:r>
              <a:rPr lang="ru-RU" sz="200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БАСҚАРУШЫЛЫҚ ҚЫЗМЕТТІҢ ТЕХНОЛОГИЯЛЫҚ ТІЗБЕГІ</a:t>
            </a:r>
            <a:endParaRPr lang="ru-KZ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8D4218C-0781-C3F0-9A8D-20750884A485}"/>
              </a:ext>
            </a:extLst>
          </p:cNvPr>
          <p:cNvSpPr/>
          <p:nvPr/>
        </p:nvSpPr>
        <p:spPr>
          <a:xfrm>
            <a:off x="191344" y="1034507"/>
            <a:ext cx="11162456" cy="68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(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проблемалық-бағдарланған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814E71A-B5CC-781C-A47A-CA94C1FCAC42}"/>
              </a:ext>
            </a:extLst>
          </p:cNvPr>
          <p:cNvSpPr/>
          <p:nvPr/>
        </p:nvSpPr>
        <p:spPr>
          <a:xfrm>
            <a:off x="159590" y="2390194"/>
            <a:ext cx="1119421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қажеттіліктерді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рдың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тенденцияларын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шешудің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KZ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A9F4A2E-E008-210A-89D2-C2D8A6C02698}"/>
              </a:ext>
            </a:extLst>
          </p:cNvPr>
          <p:cNvSpPr/>
          <p:nvPr/>
        </p:nvSpPr>
        <p:spPr>
          <a:xfrm>
            <a:off x="159590" y="1815807"/>
            <a:ext cx="11194210" cy="394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алыс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операциялық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блогы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018AF7E-D7EB-F93B-C3F3-BA8849AFBFCC}"/>
              </a:ext>
            </a:extLst>
          </p:cNvPr>
          <p:cNvSpPr/>
          <p:nvPr/>
        </p:nvSpPr>
        <p:spPr>
          <a:xfrm>
            <a:off x="159590" y="3234681"/>
            <a:ext cx="11144084" cy="513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қызметтің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KZ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A67848B-C05E-D410-AAF7-A4A6281D58F6}"/>
              </a:ext>
            </a:extLst>
          </p:cNvPr>
          <p:cNvSpPr/>
          <p:nvPr/>
        </p:nvSpPr>
        <p:spPr>
          <a:xfrm>
            <a:off x="191344" y="3919981"/>
            <a:ext cx="1111233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коммуникация (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атаулы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қайшылықтарды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жанжалдарды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K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711E16F-A97C-DF6F-1BD6-AF693CED82F4}"/>
              </a:ext>
            </a:extLst>
          </p:cNvPr>
          <p:cNvSpPr/>
          <p:nvPr/>
        </p:nvSpPr>
        <p:spPr>
          <a:xfrm>
            <a:off x="191344" y="4812315"/>
            <a:ext cx="11112330" cy="56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рөлдерді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DFA7924-28E6-D4D2-3C2D-798315163113}"/>
              </a:ext>
            </a:extLst>
          </p:cNvPr>
          <p:cNvSpPr/>
          <p:nvPr/>
        </p:nvSpPr>
        <p:spPr>
          <a:xfrm>
            <a:off x="159590" y="5652644"/>
            <a:ext cx="11194210" cy="296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шығындармен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салыстыруға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81A60EF-CD58-ABC1-3DF0-C3DA7CC012C7}"/>
              </a:ext>
            </a:extLst>
          </p:cNvPr>
          <p:cNvSpPr/>
          <p:nvPr/>
        </p:nvSpPr>
        <p:spPr>
          <a:xfrm>
            <a:off x="3215680" y="6228709"/>
            <a:ext cx="3312368" cy="403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(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36307C3-9555-6C4C-DE91-C7F0241BD7E2}"/>
              </a:ext>
            </a:extLst>
          </p:cNvPr>
          <p:cNvSpPr/>
          <p:nvPr/>
        </p:nvSpPr>
        <p:spPr>
          <a:xfrm>
            <a:off x="7104112" y="6228709"/>
            <a:ext cx="3312368" cy="403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endParaRPr lang="ru-KZ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1F5214A-A2F3-9FF4-1AD2-25E93B56B678}"/>
              </a:ext>
            </a:extLst>
          </p:cNvPr>
          <p:cNvCxnSpPr>
            <a:stCxn id="4" idx="2"/>
            <a:endCxn id="6" idx="0"/>
          </p:cNvCxnSpPr>
          <p:nvPr/>
        </p:nvCxnSpPr>
        <p:spPr>
          <a:xfrm flipH="1">
            <a:off x="5756695" y="1718647"/>
            <a:ext cx="15877" cy="97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A16E7A95-EBF3-C3AC-906C-3FA9CC11A1DC}"/>
              </a:ext>
            </a:extLst>
          </p:cNvPr>
          <p:cNvCxnSpPr>
            <a:stCxn id="6" idx="2"/>
            <a:endCxn id="5" idx="0"/>
          </p:cNvCxnSpPr>
          <p:nvPr/>
        </p:nvCxnSpPr>
        <p:spPr>
          <a:xfrm>
            <a:off x="5756695" y="2210547"/>
            <a:ext cx="0" cy="1796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4C2AA2-A2F2-2531-BE97-23BEE92A372F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756695" y="3110274"/>
            <a:ext cx="15877" cy="124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242C146B-B43A-D72A-9033-F5728F77BE72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5731632" y="3747727"/>
            <a:ext cx="15877" cy="17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D0A53244-B71F-83B8-9E59-883D9CEB3A93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5747509" y="4640061"/>
            <a:ext cx="0" cy="17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>
            <a:extLst>
              <a:ext uri="{FF2B5EF4-FFF2-40B4-BE49-F238E27FC236}">
                <a16:creationId xmlns:a16="http://schemas.microsoft.com/office/drawing/2014/main" id="{055AF312-AF36-A1D4-7243-9B91E5E586AF}"/>
              </a:ext>
            </a:extLst>
          </p:cNvPr>
          <p:cNvSpPr/>
          <p:nvPr/>
        </p:nvSpPr>
        <p:spPr>
          <a:xfrm>
            <a:off x="5731632" y="5373216"/>
            <a:ext cx="45719" cy="17225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342E0173-0707-26C6-6240-5465EE87A55C}"/>
              </a:ext>
            </a:extLst>
          </p:cNvPr>
          <p:cNvCxnSpPr/>
          <p:nvPr/>
        </p:nvCxnSpPr>
        <p:spPr>
          <a:xfrm>
            <a:off x="4583832" y="5949279"/>
            <a:ext cx="0" cy="279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54868F2A-C438-721D-AD78-09ED8096CCD3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6528048" y="643061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3E7DAC76-D4D5-9CCE-B4E1-53900012F9AC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1353800" y="2013177"/>
            <a:ext cx="35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E147586D-6C89-F6E3-D568-33EAAC515D85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1353800" y="2750234"/>
            <a:ext cx="35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4A66E90-1A92-0B8D-3B3B-1FE8AA0187EB}"/>
              </a:ext>
            </a:extLst>
          </p:cNvPr>
          <p:cNvCxnSpPr>
            <a:cxnSpLocks/>
          </p:cNvCxnSpPr>
          <p:nvPr/>
        </p:nvCxnSpPr>
        <p:spPr>
          <a:xfrm>
            <a:off x="11303674" y="3429000"/>
            <a:ext cx="35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C3DF773E-9979-2304-C2B3-33A97F4E92EC}"/>
              </a:ext>
            </a:extLst>
          </p:cNvPr>
          <p:cNvCxnSpPr>
            <a:cxnSpLocks/>
          </p:cNvCxnSpPr>
          <p:nvPr/>
        </p:nvCxnSpPr>
        <p:spPr>
          <a:xfrm>
            <a:off x="11303674" y="4221088"/>
            <a:ext cx="35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93016754-095B-1DCA-4B9C-7C472C0FBE6C}"/>
              </a:ext>
            </a:extLst>
          </p:cNvPr>
          <p:cNvCxnSpPr>
            <a:cxnSpLocks/>
          </p:cNvCxnSpPr>
          <p:nvPr/>
        </p:nvCxnSpPr>
        <p:spPr>
          <a:xfrm>
            <a:off x="11303674" y="5085184"/>
            <a:ext cx="35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50285415-12C5-174F-5DC3-309011DC24D8}"/>
              </a:ext>
            </a:extLst>
          </p:cNvPr>
          <p:cNvCxnSpPr/>
          <p:nvPr/>
        </p:nvCxnSpPr>
        <p:spPr>
          <a:xfrm flipH="1">
            <a:off x="11662498" y="2013177"/>
            <a:ext cx="50126" cy="4215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1A2C461F-5C06-F264-F41D-8DE0C31740A1}"/>
              </a:ext>
            </a:extLst>
          </p:cNvPr>
          <p:cNvCxnSpPr/>
          <p:nvPr/>
        </p:nvCxnSpPr>
        <p:spPr>
          <a:xfrm>
            <a:off x="11662498" y="6228709"/>
            <a:ext cx="0" cy="201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83AB1F19-021D-506E-1B52-2C7DCDA6AE07}"/>
              </a:ext>
            </a:extLst>
          </p:cNvPr>
          <p:cNvCxnSpPr>
            <a:stCxn id="12" idx="3"/>
          </p:cNvCxnSpPr>
          <p:nvPr/>
        </p:nvCxnSpPr>
        <p:spPr>
          <a:xfrm>
            <a:off x="10416480" y="6430614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02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Офтальмологи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A80D9"/>
      </a:accent1>
      <a:accent2>
        <a:srgbClr val="2393D9"/>
      </a:accent2>
      <a:accent3>
        <a:srgbClr val="6BBEF2"/>
      </a:accent3>
      <a:accent4>
        <a:srgbClr val="88D4F2"/>
      </a:accent4>
      <a:accent5>
        <a:srgbClr val="C5F0FC"/>
      </a:accent5>
      <a:accent6>
        <a:srgbClr val="F2F2F2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8-Использование тактильно-вибрационного восприятия</Template>
  <TotalTime>888</TotalTime>
  <Words>183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«ЖАС ДАРЫН» МАМАНДАНДЫРЫЛҒАН ЛИЦЕЙ -МЕКТЕБІ </vt:lpstr>
      <vt:lpstr>ПАНЕЛЬДІК СЕССИЯ </vt:lpstr>
      <vt:lpstr>ПАНЕЛЬДІК СЕССИЯ </vt:lpstr>
      <vt:lpstr>ПАНЕЛЬДІК СЕССИЯ </vt:lpstr>
      <vt:lpstr>БАСҚАРУШЫЛЫҚ ҚЫЗМЕТТІҢ ТЕХНОЛОГИЯЛЫҚ ТІЗБЕГІ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ПАВЛОДАРСКИЙ ПЕДАГОГИЧЕСКИЙ УНИВЕРСИТЕТ </dc:title>
  <dc:creator>365 Pro Plus</dc:creator>
  <cp:lastModifiedBy>Айгуль Утилова</cp:lastModifiedBy>
  <cp:revision>242</cp:revision>
  <dcterms:created xsi:type="dcterms:W3CDTF">2021-03-03T12:55:12Z</dcterms:created>
  <dcterms:modified xsi:type="dcterms:W3CDTF">2023-03-04T15:23:48Z</dcterms:modified>
</cp:coreProperties>
</file>