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70" r:id="rId5"/>
    <p:sldId id="269" r:id="rId6"/>
    <p:sldId id="268" r:id="rId7"/>
    <p:sldId id="266" r:id="rId8"/>
    <p:sldId id="267" r:id="rId9"/>
    <p:sldId id="264" r:id="rId10"/>
    <p:sldId id="265" r:id="rId11"/>
    <p:sldId id="263" r:id="rId12"/>
    <p:sldId id="25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5DF51-BC8C-4A04-A314-23B6754CBCD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35DD1-2060-478F-9661-61FECE2F1D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438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D7480-0BC9-419E-8158-164EC86A03B1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99DD7-5B88-490B-A38F-C23671ADB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560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D7480-0BC9-419E-8158-164EC86A03B1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99DD7-5B88-490B-A38F-C23671ADB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7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D7480-0BC9-419E-8158-164EC86A03B1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99DD7-5B88-490B-A38F-C23671ADB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720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D7480-0BC9-419E-8158-164EC86A03B1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99DD7-5B88-490B-A38F-C23671ADB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7377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D7480-0BC9-419E-8158-164EC86A03B1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99DD7-5B88-490B-A38F-C23671ADB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591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D7480-0BC9-419E-8158-164EC86A03B1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99DD7-5B88-490B-A38F-C23671ADB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804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D7480-0BC9-419E-8158-164EC86A03B1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99DD7-5B88-490B-A38F-C23671ADB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75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D7480-0BC9-419E-8158-164EC86A03B1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99DD7-5B88-490B-A38F-C23671ADB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16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D7480-0BC9-419E-8158-164EC86A03B1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99DD7-5B88-490B-A38F-C23671ADB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528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D7480-0BC9-419E-8158-164EC86A03B1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99DD7-5B88-490B-A38F-C23671ADB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16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D7480-0BC9-419E-8158-164EC86A03B1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99DD7-5B88-490B-A38F-C23671ADB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007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D7480-0BC9-419E-8158-164EC86A03B1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99DD7-5B88-490B-A38F-C23671ADBD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755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/>
            <a:r>
              <a:rPr lang="kk-KZ" dirty="0">
                <a:latin typeface="Times New Roman" pitchFamily="18" charset="0"/>
                <a:cs typeface="Times New Roman" pitchFamily="18" charset="0"/>
              </a:rPr>
              <a:t>Кеңістікте түзу мен жазықтық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kk-KZ" dirty="0">
                <a:latin typeface="Times New Roman" pitchFamily="18" charset="0"/>
                <a:cs typeface="Times New Roman" pitchFamily="18" charset="0"/>
              </a:rPr>
              <a:t>теңдеулерінің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қолданылуы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845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одзаголовок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11560" y="476672"/>
                <a:ext cx="7992888" cy="5976664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9. </a:t>
                </a:r>
                <a:r>
                  <a:rPr lang="ru-RU" sz="20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АВС</a:t>
                </a:r>
                <a:r>
                  <a:rPr lang="en-US" sz="20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 </a:t>
                </a:r>
                <a:r>
                  <a:rPr lang="ru-RU" sz="2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үшбұрышты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пирамидасы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төбелерінің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координаталары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берілген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ru-RU" sz="20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(2; 0; –3), </a:t>
                </a:r>
                <a:r>
                  <a:rPr lang="ru-RU" sz="20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B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(0; 3; 1), </a:t>
                </a:r>
                <a:r>
                  <a:rPr lang="ru-RU" sz="20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(–1; 1; 3), </a:t>
                </a:r>
                <a:r>
                  <a:rPr lang="ru-RU" sz="20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(–2; 1; 4</a:t>
                </a:r>
                <a:r>
                  <a:rPr lang="ru-RU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).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𝐴𝐵𝐶</m:t>
                    </m:r>
                  </m:oMath>
                </a14:m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және</a:t>
                </a:r>
                <a:r>
                  <a:rPr lang="en-US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b="0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𝐵𝐶𝐷</m:t>
                    </m:r>
                  </m:oMath>
                </a14:m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жақтарының арасындағы бұрышты табыңыз.</a:t>
                </a:r>
              </a:p>
              <a:p>
                <a:pPr algn="l"/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Шешуі.</a:t>
                </a:r>
                <a:endParaRPr lang="ru-RU" sz="2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Подзаголовок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11560" y="476672"/>
                <a:ext cx="7992888" cy="5976664"/>
              </a:xfrm>
              <a:blipFill rotWithShape="1">
                <a:blip r:embed="rId2"/>
                <a:stretch>
                  <a:fillRect l="-763" t="-5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8820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одзаголовок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11560" y="476672"/>
                <a:ext cx="7992888" cy="5976664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10. </a:t>
                </a:r>
                <a:r>
                  <a:rPr lang="ru-RU" sz="20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АВС</a:t>
                </a:r>
                <a:r>
                  <a:rPr lang="en-US" sz="20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 </a:t>
                </a:r>
                <a:r>
                  <a:rPr lang="ru-RU" sz="2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үшбұрышты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пирамидасы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төбелерінің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координаталары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00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берілген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ru-RU" sz="20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(2; 0; –3), </a:t>
                </a:r>
                <a:r>
                  <a:rPr lang="ru-RU" sz="20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B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(0; 3; 1), </a:t>
                </a:r>
                <a:r>
                  <a:rPr lang="ru-RU" sz="20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(–1; 1; 3), </a:t>
                </a:r>
                <a:r>
                  <a:rPr lang="ru-RU" sz="20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D</a:t>
                </a:r>
                <a:r>
                  <a:rPr lang="ru-RU" sz="2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(–2; 1; 4).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𝐴𝐵𝐶</m:t>
                    </m:r>
                  </m:oMath>
                </a14:m>
                <a:r>
                  <a:rPr lang="kk-KZ" sz="2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жағы мен</a:t>
                </a:r>
                <a:r>
                  <a:rPr lang="en-US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 dirty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𝐵𝐷</m:t>
                    </m:r>
                  </m:oMath>
                </a14:m>
                <a:r>
                  <a:rPr lang="kk-KZ" sz="2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қырының </a:t>
                </a:r>
                <a:r>
                  <a:rPr lang="kk-KZ" sz="20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арасындағы бұрышты табыңыз.</a:t>
                </a:r>
              </a:p>
              <a:p>
                <a:pPr algn="l"/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Шешуі.</a:t>
                </a:r>
                <a:endParaRPr lang="ru-RU" sz="2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Подзаголовок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11560" y="476672"/>
                <a:ext cx="7992888" cy="5976664"/>
              </a:xfrm>
              <a:blipFill rotWithShape="1">
                <a:blip r:embed="rId2"/>
                <a:stretch>
                  <a:fillRect l="-763" t="-5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811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одзаголовок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11560" y="476672"/>
                <a:ext cx="7992888" cy="5976664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11.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20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−2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𝑦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+3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𝑧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және</a:t>
                </a:r>
                <a:r>
                  <a:rPr lang="en-US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kk-KZ" sz="2000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+4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8</m:t>
                        </m:r>
                      </m:den>
                    </m:f>
                    <m:r>
                      <a:rPr lang="en-US" sz="2000" i="1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𝑦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den>
                    </m:f>
                    <m:r>
                      <a:rPr lang="en-US" sz="2000" i="1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𝑧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−1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түзулерінің арасындағы сүйір бұрыштың биссектрисасының теңдеуін жазыңыз.</a:t>
                </a:r>
              </a:p>
              <a:p>
                <a:pPr algn="l"/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Шешуі.</a:t>
                </a:r>
                <a:r>
                  <a:rPr lang="en-US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sz="2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Подзаголовок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11560" y="476672"/>
                <a:ext cx="7992888" cy="5976664"/>
              </a:xfrm>
              <a:blipFill rotWithShape="1">
                <a:blip r:embed="rId2"/>
                <a:stretch>
                  <a:fillRect l="-7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8665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одзаголовок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11560" y="476672"/>
                <a:ext cx="7992888" cy="5976664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1.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𝐴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−3;0;7</m:t>
                        </m:r>
                      </m:e>
                    </m:d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нүктесі арқылы өтетін және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kk-KZ" sz="20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𝑛</m:t>
                        </m:r>
                      </m:e>
                    </m:acc>
                    <m:d>
                      <m:dPr>
                        <m:ctrlPr>
                          <a:rPr lang="kk-KZ" sz="20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1;−1;3</m:t>
                        </m:r>
                      </m:e>
                    </m:d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векторына перпендикуляр болатын жазықтықтың теңдеуін жазыңыз.</a:t>
                </a:r>
              </a:p>
              <a:p>
                <a:pPr algn="l"/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Шешуі.</a:t>
                </a:r>
                <a:endParaRPr lang="ru-RU" sz="2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Подзаголовок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11560" y="476672"/>
                <a:ext cx="7992888" cy="5976664"/>
              </a:xfrm>
              <a:blipFill rotWithShape="1">
                <a:blip r:embed="rId2"/>
                <a:stretch>
                  <a:fillRect l="-763" t="-5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1323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одзаголовок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11560" y="476672"/>
                <a:ext cx="7992888" cy="5976664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2. </a:t>
                </a:r>
                <a14:m>
                  <m:oMath xmlns:m="http://schemas.openxmlformats.org/officeDocument/2006/math">
                    <m:r>
                      <a:rPr lang="kk-KZ" sz="20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2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𝑦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𝑧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−1=0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жазықтығының координаталық өстермен қиылысу нүктелерін және координаталық жазықтықтармен қиылысу түзулерінің теңдеуін анықтаңыз.</a:t>
                </a:r>
              </a:p>
              <a:p>
                <a:pPr algn="l"/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Шешуі.</a:t>
                </a:r>
                <a:endParaRPr lang="ru-RU" sz="2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Подзаголовок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11560" y="476672"/>
                <a:ext cx="7992888" cy="5976664"/>
              </a:xfrm>
              <a:blipFill rotWithShape="1">
                <a:blip r:embed="rId2"/>
                <a:stretch>
                  <a:fillRect l="-763" t="-5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0431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76672"/>
            <a:ext cx="7992888" cy="5976664"/>
          </a:xfrm>
        </p:spPr>
        <p:txBody>
          <a:bodyPr>
            <a:normAutofit/>
          </a:bodyPr>
          <a:lstStyle/>
          <a:p>
            <a:pPr algn="l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                                түзуі арқылы өтетін және </a:t>
            </a:r>
          </a:p>
          <a:p>
            <a:pPr algn="l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түзуіне параллель болатын жазықтықтың теңдеуін жазыңыз</a:t>
            </a:r>
            <a:endParaRPr lang="kk-KZ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Шешуі.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66655" b="5278"/>
          <a:stretch/>
        </p:blipFill>
        <p:spPr bwMode="auto">
          <a:xfrm>
            <a:off x="964134" y="319671"/>
            <a:ext cx="1872207" cy="661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248" y="476287"/>
            <a:ext cx="914400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00" t="19761" b="6803"/>
          <a:stretch/>
        </p:blipFill>
        <p:spPr bwMode="auto">
          <a:xfrm>
            <a:off x="5940152" y="463502"/>
            <a:ext cx="742409" cy="517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1196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76672"/>
            <a:ext cx="7992888" cy="5976664"/>
          </a:xfrm>
        </p:spPr>
        <p:txBody>
          <a:bodyPr>
            <a:normAutofit/>
          </a:bodyPr>
          <a:lstStyle/>
          <a:p>
            <a:pPr algn="l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                                                           түзулерін айқас орналасатынын көрсетіп, әрқайсысы арқылы өтетін және екіншісіне параллель жазықтықтың теңдеуін жазыңыз    </a:t>
            </a:r>
          </a:p>
          <a:p>
            <a:pPr algn="l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Шешуі.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79" t="56559" r="37373" b="4921"/>
          <a:stretch/>
        </p:blipFill>
        <p:spPr bwMode="auto">
          <a:xfrm>
            <a:off x="1004142" y="332656"/>
            <a:ext cx="3694545" cy="546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4811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одзаголовок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11560" y="476672"/>
                <a:ext cx="7992888" cy="5976664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5.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2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𝑥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𝑦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+4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𝑧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−5=0</m:t>
                    </m:r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жазықтығына қатысты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𝐴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1;2;3</m:t>
                        </m:r>
                      </m:e>
                    </m:d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нүктесіне симметриялы нүктені табыңыз.</a:t>
                </a:r>
              </a:p>
              <a:p>
                <a:pPr algn="l"/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Шешуі.</a:t>
                </a:r>
                <a:endParaRPr lang="ru-RU" sz="2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Подзаголовок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11560" y="476672"/>
                <a:ext cx="7992888" cy="5976664"/>
              </a:xfrm>
              <a:blipFill rotWithShape="1">
                <a:blip r:embed="rId2"/>
                <a:stretch>
                  <a:fillRect l="-763" t="-5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5402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одзаголовок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11560" y="476672"/>
                <a:ext cx="7992888" cy="5976664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6.</a:t>
                </a:r>
                <a:r>
                  <a:rPr lang="en-US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+1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𝑦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+4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−1</m:t>
                        </m:r>
                      </m:den>
                    </m:f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𝑧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+1</m:t>
                        </m:r>
                      </m:num>
                      <m:den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−1</m:t>
                        </m:r>
                      </m:den>
                    </m:f>
                  </m:oMath>
                </a14:m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түзуіне қатысты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𝐴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3;1;−4</m:t>
                        </m:r>
                      </m:e>
                    </m:d>
                  </m:oMath>
                </a14:m>
                <a:r>
                  <a:rPr lang="en-US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нүктесіне симметриялы нүктені табыңыз</a:t>
                </a:r>
              </a:p>
              <a:p>
                <a:pPr algn="l"/>
                <a:r>
                  <a:rPr lang="kk-KZ" sz="2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Шешуі.</a:t>
                </a:r>
                <a:endParaRPr lang="ru-RU" sz="20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Подзаголовок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11560" y="476672"/>
                <a:ext cx="7992888" cy="5976664"/>
              </a:xfrm>
              <a:blipFill rotWithShape="1">
                <a:blip r:embed="rId2"/>
                <a:stretch>
                  <a:fillRect l="-763" r="-5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4998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76672"/>
            <a:ext cx="7992888" cy="5976664"/>
          </a:xfrm>
        </p:spPr>
        <p:txBody>
          <a:bodyPr>
            <a:normAutofit/>
          </a:bodyPr>
          <a:lstStyle/>
          <a:p>
            <a:pPr algn="l"/>
            <a:r>
              <a:rPr lang="kk-KZ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АВС</a:t>
            </a:r>
            <a:r>
              <a:rPr lang="en-US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үшбұрышты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пирамидасы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төбелерінің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координаталары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(2; 0; –3),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(0; 3; 1),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(–1; 1; 3), </a:t>
            </a:r>
            <a:r>
              <a:rPr lang="ru-RU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(–2; 1; 4).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төбесінен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түсірілген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биіктігінің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ұзындығын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табыңыз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Шешуі.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1110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76672"/>
            <a:ext cx="7992888" cy="5976664"/>
          </a:xfrm>
        </p:spPr>
        <p:txBody>
          <a:bodyPr>
            <a:normAutofit/>
          </a:bodyPr>
          <a:lstStyle/>
          <a:p>
            <a:pPr algn="l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pt-BR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pt-B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(2; 0; –3), </a:t>
            </a:r>
            <a:r>
              <a:rPr lang="pt-BR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pt-B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(0; 3; 1), </a:t>
            </a:r>
            <a:r>
              <a:rPr lang="pt-BR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pt-BR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(–1; 1; 3) нүктелері </a:t>
            </a:r>
            <a:r>
              <a:rPr lang="pt-BR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АВСD A</a:t>
            </a:r>
            <a:r>
              <a:rPr lang="pt-BR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pt-BR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pt-BR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pt-BR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pt-BR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pt-BR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pt-BR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l"/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параллелепипедінің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төменгі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табанының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(5; 2; 4) —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жоғарғы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табаны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ның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төбелері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Параллелепипедтің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1)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өзге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төбелерінің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координаталарын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2)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биіктігінің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ұзындығын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табың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ыз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kk-KZ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Шешуі.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124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409</Words>
  <Application>Microsoft Office PowerPoint</Application>
  <PresentationFormat>Экран (4:3)</PresentationFormat>
  <Paragraphs>26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Кеңістікте түзу мен жазықтық теңдеулерінің қолданылуы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Кеңістікте түзу мен жазықтық теңдеулерінің қолдануы</dc:title>
  <dc:creator>Baisarin</dc:creator>
  <cp:lastModifiedBy>Baisarin</cp:lastModifiedBy>
  <cp:revision>22</cp:revision>
  <dcterms:created xsi:type="dcterms:W3CDTF">2021-02-13T14:46:48Z</dcterms:created>
  <dcterms:modified xsi:type="dcterms:W3CDTF">2021-02-24T17:16:30Z</dcterms:modified>
</cp:coreProperties>
</file>