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78" r:id="rId3"/>
    <p:sldId id="277" r:id="rId4"/>
    <p:sldId id="275" r:id="rId5"/>
    <p:sldId id="257" r:id="rId6"/>
    <p:sldId id="280" r:id="rId7"/>
    <p:sldId id="281" r:id="rId8"/>
  </p:sldIdLst>
  <p:sldSz cx="9144000" cy="5143500" type="screen16x9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Tahoma" pitchFamily="34" charset="0"/>
      <p:regular r:id="rId14"/>
      <p:bold r:id="rId15"/>
    </p:embeddedFont>
    <p:embeddedFont>
      <p:font typeface="Calibri Light" pitchFamily="34" charset="0"/>
      <p:regular r:id="rId16"/>
      <p:italic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2401BE-1E10-4B62-AF91-3915BD7B207D}" type="doc">
      <dgm:prSet loTypeId="urn:microsoft.com/office/officeart/2005/8/layout/cycle4#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95BE46-7E1B-4771-BFBA-30C81FB99430}">
      <dgm:prSet phldrT="[Текст]"/>
      <dgm:spPr>
        <a:solidFill>
          <a:srgbClr val="00B050"/>
        </a:solidFill>
      </dgm:spPr>
      <dgm:t>
        <a:bodyPr/>
        <a:lstStyle/>
        <a:p>
          <a:r>
            <a:rPr lang="kk-KZ" b="1" i="1" dirty="0" smtClean="0"/>
            <a:t>Қолданбалы курстар</a:t>
          </a:r>
          <a:endParaRPr lang="ru-RU" b="1" i="1" dirty="0">
            <a:solidFill>
              <a:schemeClr val="tx1"/>
            </a:solidFill>
          </a:endParaRPr>
        </a:p>
      </dgm:t>
    </dgm:pt>
    <dgm:pt modelId="{C6E90209-9756-4DC4-AEFA-6C03E869B952}" type="parTrans" cxnId="{EC7CC455-2BFC-456A-ACE0-C38D3C07E1A1}">
      <dgm:prSet/>
      <dgm:spPr/>
      <dgm:t>
        <a:bodyPr/>
        <a:lstStyle/>
        <a:p>
          <a:endParaRPr lang="ru-RU"/>
        </a:p>
      </dgm:t>
    </dgm:pt>
    <dgm:pt modelId="{96447B61-0CE8-467E-946B-7D2A8A0A42DB}" type="sibTrans" cxnId="{EC7CC455-2BFC-456A-ACE0-C38D3C07E1A1}">
      <dgm:prSet/>
      <dgm:spPr/>
      <dgm:t>
        <a:bodyPr/>
        <a:lstStyle/>
        <a:p>
          <a:endParaRPr lang="ru-RU"/>
        </a:p>
      </dgm:t>
    </dgm:pt>
    <dgm:pt modelId="{5BD98418-E846-4F26-A35D-3E2CB616614C}">
      <dgm:prSet phldrT="[Текст]" custT="1"/>
      <dgm:spPr/>
      <dgm:t>
        <a:bodyPr/>
        <a:lstStyle/>
        <a:p>
          <a:pPr algn="ctr"/>
          <a:r>
            <a:rPr lang="kk-KZ" sz="1200" dirty="0" smtClean="0"/>
            <a:t>“Физика мен компютер”, “Техника мен қоршаған орта”, «Туындыны практикалық есептерді шығаруда қолдану», т.б.</a:t>
          </a:r>
          <a:endParaRPr lang="ru-RU" sz="1200" dirty="0">
            <a:solidFill>
              <a:srgbClr val="FF0000"/>
            </a:solidFill>
          </a:endParaRPr>
        </a:p>
      </dgm:t>
    </dgm:pt>
    <dgm:pt modelId="{7273F7E3-35D4-4770-84EF-D96959031BD4}" type="parTrans" cxnId="{7939136A-888A-4DE5-93AE-653CCC4FE322}">
      <dgm:prSet/>
      <dgm:spPr/>
      <dgm:t>
        <a:bodyPr/>
        <a:lstStyle/>
        <a:p>
          <a:endParaRPr lang="ru-RU"/>
        </a:p>
      </dgm:t>
    </dgm:pt>
    <dgm:pt modelId="{DE55CAC5-975E-4377-86B1-665B7E7A7E7B}" type="sibTrans" cxnId="{7939136A-888A-4DE5-93AE-653CCC4FE322}">
      <dgm:prSet/>
      <dgm:spPr/>
      <dgm:t>
        <a:bodyPr/>
        <a:lstStyle/>
        <a:p>
          <a:endParaRPr lang="ru-RU"/>
        </a:p>
      </dgm:t>
    </dgm:pt>
    <dgm:pt modelId="{5059519C-EB5C-47CE-998D-DBC00ABC6FBA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kk-KZ" sz="1200" b="1" i="1" dirty="0" smtClean="0"/>
            <a:t>Оқу пәнін тереңдетуге бағытталған</a:t>
          </a:r>
          <a:endParaRPr lang="ru-RU" sz="1200" b="1" i="1" dirty="0">
            <a:solidFill>
              <a:schemeClr val="tx1"/>
            </a:solidFill>
          </a:endParaRPr>
        </a:p>
      </dgm:t>
    </dgm:pt>
    <dgm:pt modelId="{7E2AD2D0-963E-4719-AA45-55C0ED1B470D}" type="parTrans" cxnId="{8AB71B38-7D2B-49AE-9725-4CA39C665683}">
      <dgm:prSet/>
      <dgm:spPr/>
      <dgm:t>
        <a:bodyPr/>
        <a:lstStyle/>
        <a:p>
          <a:endParaRPr lang="ru-RU"/>
        </a:p>
      </dgm:t>
    </dgm:pt>
    <dgm:pt modelId="{D48BDCBD-36FD-4353-894D-9B19485D9BCD}" type="sibTrans" cxnId="{8AB71B38-7D2B-49AE-9725-4CA39C665683}">
      <dgm:prSet/>
      <dgm:spPr/>
      <dgm:t>
        <a:bodyPr/>
        <a:lstStyle/>
        <a:p>
          <a:endParaRPr lang="ru-RU"/>
        </a:p>
      </dgm:t>
    </dgm:pt>
    <dgm:pt modelId="{9B22B2A1-AD58-47AB-88AE-9F059A38EB0A}">
      <dgm:prSet phldrT="[Текст]" custT="1"/>
      <dgm:spPr/>
      <dgm:t>
        <a:bodyPr/>
        <a:lstStyle/>
        <a:p>
          <a:pPr algn="ctr"/>
          <a:r>
            <a:rPr lang="kk-KZ" sz="1200" dirty="0" smtClean="0"/>
            <a:t>Бұл жағдайда курстың барлық бөлімдері бір деңгейде немесе одан да жоғары деңгейде                          оқытылады. </a:t>
          </a:r>
          <a:endParaRPr lang="ru-RU" sz="1200" dirty="0">
            <a:solidFill>
              <a:srgbClr val="FF0000"/>
            </a:solidFill>
          </a:endParaRPr>
        </a:p>
      </dgm:t>
    </dgm:pt>
    <dgm:pt modelId="{4A19D2AA-D814-4F29-A725-909B77B4ABB3}" type="parTrans" cxnId="{D0BADBCE-7A4C-48C4-8172-7E322FEFC3CA}">
      <dgm:prSet/>
      <dgm:spPr/>
      <dgm:t>
        <a:bodyPr/>
        <a:lstStyle/>
        <a:p>
          <a:endParaRPr lang="ru-RU"/>
        </a:p>
      </dgm:t>
    </dgm:pt>
    <dgm:pt modelId="{4F831816-5E17-443B-BB88-E8283E7A038B}" type="sibTrans" cxnId="{D0BADBCE-7A4C-48C4-8172-7E322FEFC3CA}">
      <dgm:prSet/>
      <dgm:spPr/>
      <dgm:t>
        <a:bodyPr/>
        <a:lstStyle/>
        <a:p>
          <a:endParaRPr lang="ru-RU"/>
        </a:p>
      </dgm:t>
    </dgm:pt>
    <dgm:pt modelId="{C228F190-4E1D-4849-9928-321AB1C26DE0}">
      <dgm:prSet phldrT="[Текст]" custT="1"/>
      <dgm:spPr>
        <a:solidFill>
          <a:srgbClr val="00B050"/>
        </a:solidFill>
      </dgm:spPr>
      <dgm:t>
        <a:bodyPr/>
        <a:lstStyle/>
        <a:p>
          <a:endParaRPr lang="kk-KZ" sz="1200" b="1" i="1" dirty="0" smtClean="0">
            <a:latin typeface="+mn-lt"/>
          </a:endParaRPr>
        </a:p>
        <a:p>
          <a:r>
            <a:rPr lang="kk-KZ" sz="1200" b="1" i="1" dirty="0" smtClean="0">
              <a:latin typeface="+mn-lt"/>
            </a:rPr>
            <a:t>     Берілген пәннің міндетті бағдарламасына кірмейтін негізгі курстың жекеленген бөлімдерін тереңдетуге</a:t>
          </a:r>
          <a:endParaRPr lang="ru-RU" sz="1200" b="1" i="1" dirty="0">
            <a:solidFill>
              <a:schemeClr val="tx1"/>
            </a:solidFill>
            <a:latin typeface="+mn-lt"/>
          </a:endParaRPr>
        </a:p>
      </dgm:t>
    </dgm:pt>
    <dgm:pt modelId="{1A2BFA2D-60B7-438B-9D90-F8C1BDF46C24}" type="parTrans" cxnId="{4B1922CB-4C9D-4031-952E-35DD775E0510}">
      <dgm:prSet/>
      <dgm:spPr/>
      <dgm:t>
        <a:bodyPr/>
        <a:lstStyle/>
        <a:p>
          <a:endParaRPr lang="ru-RU"/>
        </a:p>
      </dgm:t>
    </dgm:pt>
    <dgm:pt modelId="{E85D1691-CC35-4085-829D-EC540BC1C316}" type="sibTrans" cxnId="{4B1922CB-4C9D-4031-952E-35DD775E0510}">
      <dgm:prSet/>
      <dgm:spPr/>
      <dgm:t>
        <a:bodyPr/>
        <a:lstStyle/>
        <a:p>
          <a:endParaRPr lang="ru-RU"/>
        </a:p>
      </dgm:t>
    </dgm:pt>
    <dgm:pt modelId="{7DCD2E92-8DE1-4404-A4FB-C9938FA2B5D5}">
      <dgm:prSet phldrT="[Текст]" custT="1"/>
      <dgm:spPr/>
      <dgm:t>
        <a:bodyPr/>
        <a:lstStyle/>
        <a:p>
          <a:pPr algn="ctr"/>
          <a:r>
            <a:rPr lang="kk-KZ" sz="1200" dirty="0" smtClean="0"/>
            <a:t>    “Гидроаэродинамика”, “Максвелл теңдеуі, ”Плазманың физикасы”, ”Кванттық механиканың элементтері”, «Матрица және оларға амалдар қолдану», «Жоғары дәрежелі теңдеулерді шешу», т.б.</a:t>
          </a:r>
          <a:endParaRPr lang="ru-RU" sz="1200" dirty="0">
            <a:solidFill>
              <a:srgbClr val="FF0000"/>
            </a:solidFill>
          </a:endParaRPr>
        </a:p>
      </dgm:t>
    </dgm:pt>
    <dgm:pt modelId="{4028B33F-02D2-43C8-B069-BC17753E2C3A}" type="parTrans" cxnId="{CA8922BF-7719-4A68-99FC-F8E5582ED7F0}">
      <dgm:prSet/>
      <dgm:spPr/>
      <dgm:t>
        <a:bodyPr/>
        <a:lstStyle/>
        <a:p>
          <a:endParaRPr lang="ru-RU"/>
        </a:p>
      </dgm:t>
    </dgm:pt>
    <dgm:pt modelId="{E3073ADA-3C3D-422B-8441-38628C7F5103}" type="sibTrans" cxnId="{CA8922BF-7719-4A68-99FC-F8E5582ED7F0}">
      <dgm:prSet/>
      <dgm:spPr/>
      <dgm:t>
        <a:bodyPr/>
        <a:lstStyle/>
        <a:p>
          <a:endParaRPr lang="ru-RU"/>
        </a:p>
      </dgm:t>
    </dgm:pt>
    <dgm:pt modelId="{FE41FD60-16D3-4B05-87EE-F04F859AC745}">
      <dgm:prSet phldrT="[Текст]"/>
      <dgm:spPr>
        <a:solidFill>
          <a:srgbClr val="00B050"/>
        </a:solidFill>
      </dgm:spPr>
      <dgm:t>
        <a:bodyPr/>
        <a:lstStyle/>
        <a:p>
          <a:r>
            <a:rPr lang="kk-KZ" b="1" i="1" dirty="0" smtClean="0">
              <a:latin typeface="+mn-lt"/>
            </a:rPr>
            <a:t>Берілген пәннің жекелеген бөлімдерін тереңдетуге</a:t>
          </a:r>
          <a:endParaRPr lang="ru-RU" b="1" i="1" dirty="0">
            <a:solidFill>
              <a:schemeClr val="tx1"/>
            </a:solidFill>
            <a:latin typeface="+mn-lt"/>
          </a:endParaRPr>
        </a:p>
      </dgm:t>
    </dgm:pt>
    <dgm:pt modelId="{F08EDEDC-9940-4817-A538-6A464CAA4C08}" type="parTrans" cxnId="{01F1BBC0-F5A8-4440-9404-53F935958B63}">
      <dgm:prSet/>
      <dgm:spPr/>
      <dgm:t>
        <a:bodyPr/>
        <a:lstStyle/>
        <a:p>
          <a:endParaRPr lang="ru-RU"/>
        </a:p>
      </dgm:t>
    </dgm:pt>
    <dgm:pt modelId="{6C65B597-7E94-4247-A2DD-61453FC1438D}" type="sibTrans" cxnId="{01F1BBC0-F5A8-4440-9404-53F935958B63}">
      <dgm:prSet/>
      <dgm:spPr/>
      <dgm:t>
        <a:bodyPr/>
        <a:lstStyle/>
        <a:p>
          <a:endParaRPr lang="ru-RU"/>
        </a:p>
      </dgm:t>
    </dgm:pt>
    <dgm:pt modelId="{4F71292F-A076-4398-8755-7D7F02DBBAA6}">
      <dgm:prSet phldrT="[Текст]" custT="1"/>
      <dgm:spPr/>
      <dgm:t>
        <a:bodyPr/>
        <a:lstStyle/>
        <a:p>
          <a:pPr algn="ctr"/>
          <a:r>
            <a:rPr lang="kk-KZ" sz="1200" dirty="0" smtClean="0"/>
            <a:t>«Механика», «Заттың құрылымы мен қасиеттері», «Термодинамика», «Толқындық оптика», «Атом және атом ядросының физикасы», «Ықтималдық», «Дәрежелік функция»,, т.б.</a:t>
          </a:r>
          <a:endParaRPr lang="ru-RU" sz="1200" dirty="0">
            <a:solidFill>
              <a:srgbClr val="FF0000"/>
            </a:solidFill>
          </a:endParaRPr>
        </a:p>
      </dgm:t>
    </dgm:pt>
    <dgm:pt modelId="{89A33896-469B-4D1E-A00C-517DE4783C85}" type="parTrans" cxnId="{9CA447B2-04FA-4480-9A80-31C934133FEA}">
      <dgm:prSet/>
      <dgm:spPr/>
      <dgm:t>
        <a:bodyPr/>
        <a:lstStyle/>
        <a:p>
          <a:endParaRPr lang="ru-RU"/>
        </a:p>
      </dgm:t>
    </dgm:pt>
    <dgm:pt modelId="{F6C31002-1B8D-44D3-9434-F5A887DB8EB4}" type="sibTrans" cxnId="{9CA447B2-04FA-4480-9A80-31C934133FEA}">
      <dgm:prSet/>
      <dgm:spPr/>
      <dgm:t>
        <a:bodyPr/>
        <a:lstStyle/>
        <a:p>
          <a:endParaRPr lang="ru-RU"/>
        </a:p>
      </dgm:t>
    </dgm:pt>
    <dgm:pt modelId="{9E86D455-EA48-4A0A-8DD5-33B862D402AB}">
      <dgm:prSet phldrT="[Текст]" custT="1"/>
      <dgm:spPr/>
      <dgm:t>
        <a:bodyPr/>
        <a:lstStyle/>
        <a:p>
          <a:pPr algn="ctr"/>
          <a:endParaRPr lang="ru-RU" sz="1200" dirty="0">
            <a:solidFill>
              <a:srgbClr val="FF0000"/>
            </a:solidFill>
          </a:endParaRPr>
        </a:p>
      </dgm:t>
    </dgm:pt>
    <dgm:pt modelId="{834C83BF-35A3-4AAB-8DB8-6637174FBE95}" type="parTrans" cxnId="{66F6879D-ED91-45B8-892E-C0638C210A0B}">
      <dgm:prSet/>
      <dgm:spPr/>
      <dgm:t>
        <a:bodyPr/>
        <a:lstStyle/>
        <a:p>
          <a:endParaRPr lang="ru-RU"/>
        </a:p>
      </dgm:t>
    </dgm:pt>
    <dgm:pt modelId="{5D48E842-6598-404F-A611-64D61DEDB0F4}" type="sibTrans" cxnId="{66F6879D-ED91-45B8-892E-C0638C210A0B}">
      <dgm:prSet/>
      <dgm:spPr/>
      <dgm:t>
        <a:bodyPr/>
        <a:lstStyle/>
        <a:p>
          <a:endParaRPr lang="ru-RU"/>
        </a:p>
      </dgm:t>
    </dgm:pt>
    <dgm:pt modelId="{0378C357-2208-4CCC-AEA6-C949B5E9A457}" type="pres">
      <dgm:prSet presAssocID="{9E2401BE-1E10-4B62-AF91-3915BD7B207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331412-B282-4DCD-AD18-31325104DD69}" type="pres">
      <dgm:prSet presAssocID="{9E2401BE-1E10-4B62-AF91-3915BD7B207D}" presName="children" presStyleCnt="0"/>
      <dgm:spPr/>
    </dgm:pt>
    <dgm:pt modelId="{919246AB-DBA9-4AAD-AEB1-2C6B0B13214A}" type="pres">
      <dgm:prSet presAssocID="{9E2401BE-1E10-4B62-AF91-3915BD7B207D}" presName="child1group" presStyleCnt="0"/>
      <dgm:spPr/>
    </dgm:pt>
    <dgm:pt modelId="{ECFF9AC6-D7F1-4616-81EC-012BBC8BE0A8}" type="pres">
      <dgm:prSet presAssocID="{9E2401BE-1E10-4B62-AF91-3915BD7B207D}" presName="child1" presStyleLbl="bgAcc1" presStyleIdx="0" presStyleCnt="4" custScaleX="184684" custLinFactNeighborX="-19327" custLinFactNeighborY="18987"/>
      <dgm:spPr/>
      <dgm:t>
        <a:bodyPr/>
        <a:lstStyle/>
        <a:p>
          <a:endParaRPr lang="ru-RU"/>
        </a:p>
      </dgm:t>
    </dgm:pt>
    <dgm:pt modelId="{5F66D05C-7F06-459B-BDA7-E62C272AA2FC}" type="pres">
      <dgm:prSet presAssocID="{9E2401BE-1E10-4B62-AF91-3915BD7B207D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38231C-CCCC-489D-AB8B-1EE4F3E40A9C}" type="pres">
      <dgm:prSet presAssocID="{9E2401BE-1E10-4B62-AF91-3915BD7B207D}" presName="child2group" presStyleCnt="0"/>
      <dgm:spPr/>
    </dgm:pt>
    <dgm:pt modelId="{7D6D43CA-D092-4452-A53E-55CEACA63169}" type="pres">
      <dgm:prSet presAssocID="{9E2401BE-1E10-4B62-AF91-3915BD7B207D}" presName="child2" presStyleLbl="bgAcc1" presStyleIdx="1" presStyleCnt="4" custScaleX="170900" custLinFactNeighborX="44237" custLinFactNeighborY="17344"/>
      <dgm:spPr/>
      <dgm:t>
        <a:bodyPr/>
        <a:lstStyle/>
        <a:p>
          <a:endParaRPr lang="ru-RU"/>
        </a:p>
      </dgm:t>
    </dgm:pt>
    <dgm:pt modelId="{D92CDA0E-7127-4BAD-B26E-BC7896813B05}" type="pres">
      <dgm:prSet presAssocID="{9E2401BE-1E10-4B62-AF91-3915BD7B207D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E93345-B1F7-4F3D-BA20-9B7ADC0694EC}" type="pres">
      <dgm:prSet presAssocID="{9E2401BE-1E10-4B62-AF91-3915BD7B207D}" presName="child3group" presStyleCnt="0"/>
      <dgm:spPr/>
    </dgm:pt>
    <dgm:pt modelId="{28AD34D6-3E71-46C5-86F8-33861C8CEC75}" type="pres">
      <dgm:prSet presAssocID="{9E2401BE-1E10-4B62-AF91-3915BD7B207D}" presName="child3" presStyleLbl="bgAcc1" presStyleIdx="2" presStyleCnt="4" custScaleX="197073" custScaleY="130870" custLinFactNeighborX="62377" custLinFactNeighborY="-20551"/>
      <dgm:spPr/>
      <dgm:t>
        <a:bodyPr/>
        <a:lstStyle/>
        <a:p>
          <a:endParaRPr lang="ru-RU"/>
        </a:p>
      </dgm:t>
    </dgm:pt>
    <dgm:pt modelId="{4527FB7E-21D1-4312-A1CB-8207A67FC01E}" type="pres">
      <dgm:prSet presAssocID="{9E2401BE-1E10-4B62-AF91-3915BD7B207D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F2619F-FD2E-4E0B-BD1B-DBF68E505300}" type="pres">
      <dgm:prSet presAssocID="{9E2401BE-1E10-4B62-AF91-3915BD7B207D}" presName="child4group" presStyleCnt="0"/>
      <dgm:spPr/>
    </dgm:pt>
    <dgm:pt modelId="{230C6B2E-FD5F-4B66-A3C2-13EDAB20D87E}" type="pres">
      <dgm:prSet presAssocID="{9E2401BE-1E10-4B62-AF91-3915BD7B207D}" presName="child4" presStyleLbl="bgAcc1" presStyleIdx="3" presStyleCnt="4" custScaleX="187137" custScaleY="132041" custLinFactNeighborX="-30221" custLinFactNeighborY="-20072"/>
      <dgm:spPr/>
      <dgm:t>
        <a:bodyPr/>
        <a:lstStyle/>
        <a:p>
          <a:endParaRPr lang="ru-RU"/>
        </a:p>
      </dgm:t>
    </dgm:pt>
    <dgm:pt modelId="{009B2A81-C2E9-48D1-A2CF-385EAB645AF6}" type="pres">
      <dgm:prSet presAssocID="{9E2401BE-1E10-4B62-AF91-3915BD7B207D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533234-7103-43C5-94B5-0C9BB844424E}" type="pres">
      <dgm:prSet presAssocID="{9E2401BE-1E10-4B62-AF91-3915BD7B207D}" presName="childPlaceholder" presStyleCnt="0"/>
      <dgm:spPr/>
    </dgm:pt>
    <dgm:pt modelId="{EC6FE7FD-3DA4-4E26-ADAE-13AA9E4B39A8}" type="pres">
      <dgm:prSet presAssocID="{9E2401BE-1E10-4B62-AF91-3915BD7B207D}" presName="circle" presStyleCnt="0"/>
      <dgm:spPr/>
    </dgm:pt>
    <dgm:pt modelId="{2B5A2CCB-091E-4BA8-9539-85490FEBAFAD}" type="pres">
      <dgm:prSet presAssocID="{9E2401BE-1E10-4B62-AF91-3915BD7B207D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9490-598E-4B4B-BC43-51870503BEFA}" type="pres">
      <dgm:prSet presAssocID="{9E2401BE-1E10-4B62-AF91-3915BD7B207D}" presName="quadrant2" presStyleLbl="node1" presStyleIdx="1" presStyleCnt="4" custScaleX="111928" custLinFactNeighborX="19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3D9BF4-6490-460D-A6A5-BF41977E0AD6}" type="pres">
      <dgm:prSet presAssocID="{9E2401BE-1E10-4B62-AF91-3915BD7B207D}" presName="quadrant3" presStyleLbl="node1" presStyleIdx="2" presStyleCnt="4" custScaleX="111147" custLinFactNeighborX="1172" custLinFactNeighborY="7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6E99BC-EC8C-4DC7-9898-14700CC8D584}" type="pres">
      <dgm:prSet presAssocID="{9E2401BE-1E10-4B62-AF91-3915BD7B207D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FC31E1-979F-4A88-8768-6C05B532F08D}" type="pres">
      <dgm:prSet presAssocID="{9E2401BE-1E10-4B62-AF91-3915BD7B207D}" presName="quadrantPlaceholder" presStyleCnt="0"/>
      <dgm:spPr/>
    </dgm:pt>
    <dgm:pt modelId="{04AC6607-95B6-496D-950C-2108DEA42EA1}" type="pres">
      <dgm:prSet presAssocID="{9E2401BE-1E10-4B62-AF91-3915BD7B207D}" presName="center1" presStyleLbl="fgShp" presStyleIdx="0" presStyleCnt="2"/>
      <dgm:spPr/>
    </dgm:pt>
    <dgm:pt modelId="{0D657F33-1B6C-4C2A-8FF3-E970907FFBFA}" type="pres">
      <dgm:prSet presAssocID="{9E2401BE-1E10-4B62-AF91-3915BD7B207D}" presName="center2" presStyleLbl="fgShp" presStyleIdx="1" presStyleCnt="2"/>
      <dgm:spPr/>
    </dgm:pt>
  </dgm:ptLst>
  <dgm:cxnLst>
    <dgm:cxn modelId="{BFD506AA-C90E-4A8D-9E71-315EC337ACB1}" type="presOf" srcId="{7DCD2E92-8DE1-4404-A4FB-C9938FA2B5D5}" destId="{28AD34D6-3E71-46C5-86F8-33861C8CEC75}" srcOrd="0" destOrd="0" presId="urn:microsoft.com/office/officeart/2005/8/layout/cycle4#1"/>
    <dgm:cxn modelId="{12A9D7D1-DD98-4B22-BD80-2314107F3259}" type="presOf" srcId="{9E86D455-EA48-4A0A-8DD5-33B862D402AB}" destId="{28AD34D6-3E71-46C5-86F8-33861C8CEC75}" srcOrd="0" destOrd="1" presId="urn:microsoft.com/office/officeart/2005/8/layout/cycle4#1"/>
    <dgm:cxn modelId="{2DE77AF3-8596-4CD6-9F16-82FA606D5D2B}" type="presOf" srcId="{9B22B2A1-AD58-47AB-88AE-9F059A38EB0A}" destId="{D92CDA0E-7127-4BAD-B26E-BC7896813B05}" srcOrd="1" destOrd="0" presId="urn:microsoft.com/office/officeart/2005/8/layout/cycle4#1"/>
    <dgm:cxn modelId="{4FAE394F-DA6C-43B6-81C5-3ED1339B013E}" type="presOf" srcId="{4F71292F-A076-4398-8755-7D7F02DBBAA6}" destId="{009B2A81-C2E9-48D1-A2CF-385EAB645AF6}" srcOrd="1" destOrd="0" presId="urn:microsoft.com/office/officeart/2005/8/layout/cycle4#1"/>
    <dgm:cxn modelId="{5E701C54-775B-4B54-8E2A-917C116E2796}" type="presOf" srcId="{5BD98418-E846-4F26-A35D-3E2CB616614C}" destId="{ECFF9AC6-D7F1-4616-81EC-012BBC8BE0A8}" srcOrd="0" destOrd="0" presId="urn:microsoft.com/office/officeart/2005/8/layout/cycle4#1"/>
    <dgm:cxn modelId="{8AB71B38-7D2B-49AE-9725-4CA39C665683}" srcId="{9E2401BE-1E10-4B62-AF91-3915BD7B207D}" destId="{5059519C-EB5C-47CE-998D-DBC00ABC6FBA}" srcOrd="1" destOrd="0" parTransId="{7E2AD2D0-963E-4719-AA45-55C0ED1B470D}" sibTransId="{D48BDCBD-36FD-4353-894D-9B19485D9BCD}"/>
    <dgm:cxn modelId="{66F6879D-ED91-45B8-892E-C0638C210A0B}" srcId="{C228F190-4E1D-4849-9928-321AB1C26DE0}" destId="{9E86D455-EA48-4A0A-8DD5-33B862D402AB}" srcOrd="1" destOrd="0" parTransId="{834C83BF-35A3-4AAB-8DB8-6637174FBE95}" sibTransId="{5D48E842-6598-404F-A611-64D61DEDB0F4}"/>
    <dgm:cxn modelId="{618ABB22-5F85-401E-8E56-7492A1494A55}" type="presOf" srcId="{9B22B2A1-AD58-47AB-88AE-9F059A38EB0A}" destId="{7D6D43CA-D092-4452-A53E-55CEACA63169}" srcOrd="0" destOrd="0" presId="urn:microsoft.com/office/officeart/2005/8/layout/cycle4#1"/>
    <dgm:cxn modelId="{4B1922CB-4C9D-4031-952E-35DD775E0510}" srcId="{9E2401BE-1E10-4B62-AF91-3915BD7B207D}" destId="{C228F190-4E1D-4849-9928-321AB1C26DE0}" srcOrd="2" destOrd="0" parTransId="{1A2BFA2D-60B7-438B-9D90-F8C1BDF46C24}" sibTransId="{E85D1691-CC35-4085-829D-EC540BC1C316}"/>
    <dgm:cxn modelId="{BA7B97B4-A6B7-48EE-A623-818869D822AF}" type="presOf" srcId="{4F71292F-A076-4398-8755-7D7F02DBBAA6}" destId="{230C6B2E-FD5F-4B66-A3C2-13EDAB20D87E}" srcOrd="0" destOrd="0" presId="urn:microsoft.com/office/officeart/2005/8/layout/cycle4#1"/>
    <dgm:cxn modelId="{F0B35E49-6113-4CA3-A41A-A824BFBF868A}" type="presOf" srcId="{9E2401BE-1E10-4B62-AF91-3915BD7B207D}" destId="{0378C357-2208-4CCC-AEA6-C949B5E9A457}" srcOrd="0" destOrd="0" presId="urn:microsoft.com/office/officeart/2005/8/layout/cycle4#1"/>
    <dgm:cxn modelId="{CA8922BF-7719-4A68-99FC-F8E5582ED7F0}" srcId="{C228F190-4E1D-4849-9928-321AB1C26DE0}" destId="{7DCD2E92-8DE1-4404-A4FB-C9938FA2B5D5}" srcOrd="0" destOrd="0" parTransId="{4028B33F-02D2-43C8-B069-BC17753E2C3A}" sibTransId="{E3073ADA-3C3D-422B-8441-38628C7F5103}"/>
    <dgm:cxn modelId="{D0BADBCE-7A4C-48C4-8172-7E322FEFC3CA}" srcId="{5059519C-EB5C-47CE-998D-DBC00ABC6FBA}" destId="{9B22B2A1-AD58-47AB-88AE-9F059A38EB0A}" srcOrd="0" destOrd="0" parTransId="{4A19D2AA-D814-4F29-A725-909B77B4ABB3}" sibTransId="{4F831816-5E17-443B-BB88-E8283E7A038B}"/>
    <dgm:cxn modelId="{947BCF75-0941-4F2E-87D3-429E0572E465}" type="presOf" srcId="{C228F190-4E1D-4849-9928-321AB1C26DE0}" destId="{5F3D9BF4-6490-460D-A6A5-BF41977E0AD6}" srcOrd="0" destOrd="0" presId="urn:microsoft.com/office/officeart/2005/8/layout/cycle4#1"/>
    <dgm:cxn modelId="{A4E8BDF3-B446-48DC-B72F-58E806FB66DC}" type="presOf" srcId="{5059519C-EB5C-47CE-998D-DBC00ABC6FBA}" destId="{E30D9490-598E-4B4B-BC43-51870503BEFA}" srcOrd="0" destOrd="0" presId="urn:microsoft.com/office/officeart/2005/8/layout/cycle4#1"/>
    <dgm:cxn modelId="{D9939165-7CA6-4C7C-B362-C2B16972432E}" type="presOf" srcId="{9E86D455-EA48-4A0A-8DD5-33B862D402AB}" destId="{4527FB7E-21D1-4312-A1CB-8207A67FC01E}" srcOrd="1" destOrd="1" presId="urn:microsoft.com/office/officeart/2005/8/layout/cycle4#1"/>
    <dgm:cxn modelId="{2C287DA1-8A2E-47BA-9D0D-A22CE92AE197}" type="presOf" srcId="{FE41FD60-16D3-4B05-87EE-F04F859AC745}" destId="{D26E99BC-EC8C-4DC7-9898-14700CC8D584}" srcOrd="0" destOrd="0" presId="urn:microsoft.com/office/officeart/2005/8/layout/cycle4#1"/>
    <dgm:cxn modelId="{7939136A-888A-4DE5-93AE-653CCC4FE322}" srcId="{4495BE46-7E1B-4771-BFBA-30C81FB99430}" destId="{5BD98418-E846-4F26-A35D-3E2CB616614C}" srcOrd="0" destOrd="0" parTransId="{7273F7E3-35D4-4770-84EF-D96959031BD4}" sibTransId="{DE55CAC5-975E-4377-86B1-665B7E7A7E7B}"/>
    <dgm:cxn modelId="{42209042-4975-4D04-BC88-2A272C5EAEEE}" type="presOf" srcId="{7DCD2E92-8DE1-4404-A4FB-C9938FA2B5D5}" destId="{4527FB7E-21D1-4312-A1CB-8207A67FC01E}" srcOrd="1" destOrd="0" presId="urn:microsoft.com/office/officeart/2005/8/layout/cycle4#1"/>
    <dgm:cxn modelId="{B41682DD-C599-4DD1-BDE1-A9F3036C8C33}" type="presOf" srcId="{5BD98418-E846-4F26-A35D-3E2CB616614C}" destId="{5F66D05C-7F06-459B-BDA7-E62C272AA2FC}" srcOrd="1" destOrd="0" presId="urn:microsoft.com/office/officeart/2005/8/layout/cycle4#1"/>
    <dgm:cxn modelId="{EC7CC455-2BFC-456A-ACE0-C38D3C07E1A1}" srcId="{9E2401BE-1E10-4B62-AF91-3915BD7B207D}" destId="{4495BE46-7E1B-4771-BFBA-30C81FB99430}" srcOrd="0" destOrd="0" parTransId="{C6E90209-9756-4DC4-AEFA-6C03E869B952}" sibTransId="{96447B61-0CE8-467E-946B-7D2A8A0A42DB}"/>
    <dgm:cxn modelId="{4EB29614-D621-4AD6-9673-3A22420B4648}" type="presOf" srcId="{4495BE46-7E1B-4771-BFBA-30C81FB99430}" destId="{2B5A2CCB-091E-4BA8-9539-85490FEBAFAD}" srcOrd="0" destOrd="0" presId="urn:microsoft.com/office/officeart/2005/8/layout/cycle4#1"/>
    <dgm:cxn modelId="{9CA447B2-04FA-4480-9A80-31C934133FEA}" srcId="{FE41FD60-16D3-4B05-87EE-F04F859AC745}" destId="{4F71292F-A076-4398-8755-7D7F02DBBAA6}" srcOrd="0" destOrd="0" parTransId="{89A33896-469B-4D1E-A00C-517DE4783C85}" sibTransId="{F6C31002-1B8D-44D3-9434-F5A887DB8EB4}"/>
    <dgm:cxn modelId="{01F1BBC0-F5A8-4440-9404-53F935958B63}" srcId="{9E2401BE-1E10-4B62-AF91-3915BD7B207D}" destId="{FE41FD60-16D3-4B05-87EE-F04F859AC745}" srcOrd="3" destOrd="0" parTransId="{F08EDEDC-9940-4817-A538-6A464CAA4C08}" sibTransId="{6C65B597-7E94-4247-A2DD-61453FC1438D}"/>
    <dgm:cxn modelId="{F3D6CD04-C8B4-4770-8112-38CBE471FA1C}" type="presParOf" srcId="{0378C357-2208-4CCC-AEA6-C949B5E9A457}" destId="{DB331412-B282-4DCD-AD18-31325104DD69}" srcOrd="0" destOrd="0" presId="urn:microsoft.com/office/officeart/2005/8/layout/cycle4#1"/>
    <dgm:cxn modelId="{BB9B7BAD-8314-4D5D-9F30-4B49E71675DB}" type="presParOf" srcId="{DB331412-B282-4DCD-AD18-31325104DD69}" destId="{919246AB-DBA9-4AAD-AEB1-2C6B0B13214A}" srcOrd="0" destOrd="0" presId="urn:microsoft.com/office/officeart/2005/8/layout/cycle4#1"/>
    <dgm:cxn modelId="{B1867EB4-283A-4E8D-958A-FCE8A2918284}" type="presParOf" srcId="{919246AB-DBA9-4AAD-AEB1-2C6B0B13214A}" destId="{ECFF9AC6-D7F1-4616-81EC-012BBC8BE0A8}" srcOrd="0" destOrd="0" presId="urn:microsoft.com/office/officeart/2005/8/layout/cycle4#1"/>
    <dgm:cxn modelId="{20E791C3-5245-4A27-8CDC-4070C362BFFD}" type="presParOf" srcId="{919246AB-DBA9-4AAD-AEB1-2C6B0B13214A}" destId="{5F66D05C-7F06-459B-BDA7-E62C272AA2FC}" srcOrd="1" destOrd="0" presId="urn:microsoft.com/office/officeart/2005/8/layout/cycle4#1"/>
    <dgm:cxn modelId="{38BD0D89-95A9-483E-9680-EBF608C6ECAD}" type="presParOf" srcId="{DB331412-B282-4DCD-AD18-31325104DD69}" destId="{2938231C-CCCC-489D-AB8B-1EE4F3E40A9C}" srcOrd="1" destOrd="0" presId="urn:microsoft.com/office/officeart/2005/8/layout/cycle4#1"/>
    <dgm:cxn modelId="{2E2498EA-CFAA-4AD3-A22A-C9BF859C7662}" type="presParOf" srcId="{2938231C-CCCC-489D-AB8B-1EE4F3E40A9C}" destId="{7D6D43CA-D092-4452-A53E-55CEACA63169}" srcOrd="0" destOrd="0" presId="urn:microsoft.com/office/officeart/2005/8/layout/cycle4#1"/>
    <dgm:cxn modelId="{44CB9E4C-CA65-402D-9099-D69CB95B110C}" type="presParOf" srcId="{2938231C-CCCC-489D-AB8B-1EE4F3E40A9C}" destId="{D92CDA0E-7127-4BAD-B26E-BC7896813B05}" srcOrd="1" destOrd="0" presId="urn:microsoft.com/office/officeart/2005/8/layout/cycle4#1"/>
    <dgm:cxn modelId="{DBD2038E-F575-4980-A5C8-2F69CE127351}" type="presParOf" srcId="{DB331412-B282-4DCD-AD18-31325104DD69}" destId="{B3E93345-B1F7-4F3D-BA20-9B7ADC0694EC}" srcOrd="2" destOrd="0" presId="urn:microsoft.com/office/officeart/2005/8/layout/cycle4#1"/>
    <dgm:cxn modelId="{9AF79678-1EC0-4814-8B2B-A1BAEBF07759}" type="presParOf" srcId="{B3E93345-B1F7-4F3D-BA20-9B7ADC0694EC}" destId="{28AD34D6-3E71-46C5-86F8-33861C8CEC75}" srcOrd="0" destOrd="0" presId="urn:microsoft.com/office/officeart/2005/8/layout/cycle4#1"/>
    <dgm:cxn modelId="{E894B14E-B561-422D-BD71-396875D714D5}" type="presParOf" srcId="{B3E93345-B1F7-4F3D-BA20-9B7ADC0694EC}" destId="{4527FB7E-21D1-4312-A1CB-8207A67FC01E}" srcOrd="1" destOrd="0" presId="urn:microsoft.com/office/officeart/2005/8/layout/cycle4#1"/>
    <dgm:cxn modelId="{8E283210-1229-47CF-B1CB-C35B13BF36DA}" type="presParOf" srcId="{DB331412-B282-4DCD-AD18-31325104DD69}" destId="{B5F2619F-FD2E-4E0B-BD1B-DBF68E505300}" srcOrd="3" destOrd="0" presId="urn:microsoft.com/office/officeart/2005/8/layout/cycle4#1"/>
    <dgm:cxn modelId="{FD35F23D-2AA9-4696-95AD-64D941D25D37}" type="presParOf" srcId="{B5F2619F-FD2E-4E0B-BD1B-DBF68E505300}" destId="{230C6B2E-FD5F-4B66-A3C2-13EDAB20D87E}" srcOrd="0" destOrd="0" presId="urn:microsoft.com/office/officeart/2005/8/layout/cycle4#1"/>
    <dgm:cxn modelId="{FA53F38B-F990-4A13-BC8A-93667A98C899}" type="presParOf" srcId="{B5F2619F-FD2E-4E0B-BD1B-DBF68E505300}" destId="{009B2A81-C2E9-48D1-A2CF-385EAB645AF6}" srcOrd="1" destOrd="0" presId="urn:microsoft.com/office/officeart/2005/8/layout/cycle4#1"/>
    <dgm:cxn modelId="{8E4ADD3E-2AFB-43F4-8C40-6CD963EFB804}" type="presParOf" srcId="{DB331412-B282-4DCD-AD18-31325104DD69}" destId="{E1533234-7103-43C5-94B5-0C9BB844424E}" srcOrd="4" destOrd="0" presId="urn:microsoft.com/office/officeart/2005/8/layout/cycle4#1"/>
    <dgm:cxn modelId="{BCF58FF6-7CA2-43F7-A938-68A2E5738990}" type="presParOf" srcId="{0378C357-2208-4CCC-AEA6-C949B5E9A457}" destId="{EC6FE7FD-3DA4-4E26-ADAE-13AA9E4B39A8}" srcOrd="1" destOrd="0" presId="urn:microsoft.com/office/officeart/2005/8/layout/cycle4#1"/>
    <dgm:cxn modelId="{9CD404D4-1769-4F97-A7E9-9C18B0F5A058}" type="presParOf" srcId="{EC6FE7FD-3DA4-4E26-ADAE-13AA9E4B39A8}" destId="{2B5A2CCB-091E-4BA8-9539-85490FEBAFAD}" srcOrd="0" destOrd="0" presId="urn:microsoft.com/office/officeart/2005/8/layout/cycle4#1"/>
    <dgm:cxn modelId="{D713B961-65BA-445C-87C4-57ECE2D5B9EC}" type="presParOf" srcId="{EC6FE7FD-3DA4-4E26-ADAE-13AA9E4B39A8}" destId="{E30D9490-598E-4B4B-BC43-51870503BEFA}" srcOrd="1" destOrd="0" presId="urn:microsoft.com/office/officeart/2005/8/layout/cycle4#1"/>
    <dgm:cxn modelId="{96A1B017-8ABF-4083-8275-CB7B208AF29D}" type="presParOf" srcId="{EC6FE7FD-3DA4-4E26-ADAE-13AA9E4B39A8}" destId="{5F3D9BF4-6490-460D-A6A5-BF41977E0AD6}" srcOrd="2" destOrd="0" presId="urn:microsoft.com/office/officeart/2005/8/layout/cycle4#1"/>
    <dgm:cxn modelId="{61EA7EF6-638A-4BC8-8001-3A35783E6FA7}" type="presParOf" srcId="{EC6FE7FD-3DA4-4E26-ADAE-13AA9E4B39A8}" destId="{D26E99BC-EC8C-4DC7-9898-14700CC8D584}" srcOrd="3" destOrd="0" presId="urn:microsoft.com/office/officeart/2005/8/layout/cycle4#1"/>
    <dgm:cxn modelId="{D7A155B2-2DE9-4BF5-9FD5-03A92079F321}" type="presParOf" srcId="{EC6FE7FD-3DA4-4E26-ADAE-13AA9E4B39A8}" destId="{73FC31E1-979F-4A88-8768-6C05B532F08D}" srcOrd="4" destOrd="0" presId="urn:microsoft.com/office/officeart/2005/8/layout/cycle4#1"/>
    <dgm:cxn modelId="{C57A527B-68AA-4C12-8D49-4B5573563FAE}" type="presParOf" srcId="{0378C357-2208-4CCC-AEA6-C949B5E9A457}" destId="{04AC6607-95B6-496D-950C-2108DEA42EA1}" srcOrd="2" destOrd="0" presId="urn:microsoft.com/office/officeart/2005/8/layout/cycle4#1"/>
    <dgm:cxn modelId="{4C5F8C94-7FB2-4C3F-9EB0-B16C444A067E}" type="presParOf" srcId="{0378C357-2208-4CCC-AEA6-C949B5E9A457}" destId="{0D657F33-1B6C-4C2A-8FF3-E970907FFBFA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AD34D6-3E71-46C5-86F8-33861C8CEC75}">
      <dsp:nvSpPr>
        <dsp:cNvPr id="0" name=""/>
        <dsp:cNvSpPr/>
      </dsp:nvSpPr>
      <dsp:spPr>
        <a:xfrm>
          <a:off x="4353265" y="2187299"/>
          <a:ext cx="3855708" cy="16585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200" kern="1200" dirty="0" smtClean="0"/>
            <a:t>    “Гидроаэродинамика”, “Максвелл теңдеуі, ”Плазманың физикасы”, ”Кванттық механиканың элементтері”, «Матрица және оларға амалдар қолдану», «Жоғары дәрежелі теңдеулерді шешу», т.б.</a:t>
          </a:r>
          <a:endParaRPr lang="ru-RU" sz="1200" kern="1200" dirty="0">
            <a:solidFill>
              <a:srgbClr val="FF0000"/>
            </a:solidFill>
          </a:endParaRP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solidFill>
              <a:srgbClr val="FF0000"/>
            </a:solidFill>
          </a:endParaRPr>
        </a:p>
      </dsp:txBody>
      <dsp:txXfrm>
        <a:off x="5509977" y="2601947"/>
        <a:ext cx="2698996" cy="1243945"/>
      </dsp:txXfrm>
    </dsp:sp>
    <dsp:sp modelId="{230C6B2E-FD5F-4B66-A3C2-13EDAB20D87E}">
      <dsp:nvSpPr>
        <dsp:cNvPr id="0" name=""/>
        <dsp:cNvSpPr/>
      </dsp:nvSpPr>
      <dsp:spPr>
        <a:xfrm>
          <a:off x="37879" y="2185949"/>
          <a:ext cx="3661312" cy="1673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200" kern="1200" dirty="0" smtClean="0"/>
            <a:t>«Механика», «Заттың құрылымы мен қасиеттері», «Термодинамика», «Толқындық оптика», «Атом және атом ядросының физикасы», «Ықтималдық», «Дәрежелік функция»,, т.б.</a:t>
          </a:r>
          <a:endParaRPr lang="ru-RU" sz="1200" kern="1200" dirty="0">
            <a:solidFill>
              <a:srgbClr val="FF0000"/>
            </a:solidFill>
          </a:endParaRPr>
        </a:p>
      </dsp:txBody>
      <dsp:txXfrm>
        <a:off x="37879" y="2604308"/>
        <a:ext cx="2562918" cy="1255076"/>
      </dsp:txXfrm>
    </dsp:sp>
    <dsp:sp modelId="{7D6D43CA-D092-4452-A53E-55CEACA63169}">
      <dsp:nvSpPr>
        <dsp:cNvPr id="0" name=""/>
        <dsp:cNvSpPr/>
      </dsp:nvSpPr>
      <dsp:spPr>
        <a:xfrm>
          <a:off x="4845642" y="170041"/>
          <a:ext cx="3343637" cy="1267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200" kern="1200" dirty="0" smtClean="0"/>
            <a:t>Бұл жағдайда курстың барлық бөлімдері бір деңгейде немесе одан да жоғары деңгейде                          оқытылады. </a:t>
          </a:r>
          <a:endParaRPr lang="ru-RU" sz="1200" kern="1200" dirty="0">
            <a:solidFill>
              <a:srgbClr val="FF0000"/>
            </a:solidFill>
          </a:endParaRPr>
        </a:p>
      </dsp:txBody>
      <dsp:txXfrm>
        <a:off x="5848733" y="170041"/>
        <a:ext cx="2340546" cy="950520"/>
      </dsp:txXfrm>
    </dsp:sp>
    <dsp:sp modelId="{ECFF9AC6-D7F1-4616-81EC-012BBC8BE0A8}">
      <dsp:nvSpPr>
        <dsp:cNvPr id="0" name=""/>
        <dsp:cNvSpPr/>
      </dsp:nvSpPr>
      <dsp:spPr>
        <a:xfrm>
          <a:off x="275015" y="190864"/>
          <a:ext cx="3613319" cy="1267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200" kern="1200" dirty="0" smtClean="0"/>
            <a:t>“Физика мен компютер”, “Техника мен қоршаған орта”, «Туындыны практикалық есептерді шығаруда қолдану», т.б.</a:t>
          </a:r>
          <a:endParaRPr lang="ru-RU" sz="1200" kern="1200" dirty="0">
            <a:solidFill>
              <a:srgbClr val="FF0000"/>
            </a:solidFill>
          </a:endParaRPr>
        </a:p>
      </dsp:txBody>
      <dsp:txXfrm>
        <a:off x="275015" y="190864"/>
        <a:ext cx="2529323" cy="950520"/>
      </dsp:txXfrm>
    </dsp:sp>
    <dsp:sp modelId="{2B5A2CCB-091E-4BA8-9539-85490FEBAFAD}">
      <dsp:nvSpPr>
        <dsp:cNvPr id="0" name=""/>
        <dsp:cNvSpPr/>
      </dsp:nvSpPr>
      <dsp:spPr>
        <a:xfrm>
          <a:off x="2349985" y="277498"/>
          <a:ext cx="1714896" cy="1714896"/>
        </a:xfrm>
        <a:prstGeom prst="pieWedg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300" b="1" i="1" kern="1200" dirty="0" smtClean="0"/>
            <a:t>Қолданбалы курстар</a:t>
          </a:r>
          <a:endParaRPr lang="ru-RU" sz="1300" b="1" i="1" kern="1200" dirty="0">
            <a:solidFill>
              <a:schemeClr val="tx1"/>
            </a:solidFill>
          </a:endParaRPr>
        </a:p>
      </dsp:txBody>
      <dsp:txXfrm>
        <a:off x="2349985" y="277498"/>
        <a:ext cx="1714896" cy="1714896"/>
      </dsp:txXfrm>
    </dsp:sp>
    <dsp:sp modelId="{E30D9490-598E-4B4B-BC43-51870503BEFA}">
      <dsp:nvSpPr>
        <dsp:cNvPr id="0" name=""/>
        <dsp:cNvSpPr/>
      </dsp:nvSpPr>
      <dsp:spPr>
        <a:xfrm rot="5400000">
          <a:off x="4177601" y="175221"/>
          <a:ext cx="1714896" cy="1919449"/>
        </a:xfrm>
        <a:prstGeom prst="pieWedg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200" b="1" i="1" kern="1200" dirty="0" smtClean="0"/>
            <a:t>Оқу пәнін тереңдетуге бағытталған</a:t>
          </a:r>
          <a:endParaRPr lang="ru-RU" sz="1200" b="1" i="1" kern="1200" dirty="0">
            <a:solidFill>
              <a:schemeClr val="tx1"/>
            </a:solidFill>
          </a:endParaRPr>
        </a:p>
      </dsp:txBody>
      <dsp:txXfrm rot="5400000">
        <a:off x="4177601" y="175221"/>
        <a:ext cx="1714896" cy="1919449"/>
      </dsp:txXfrm>
    </dsp:sp>
    <dsp:sp modelId="{5F3D9BF4-6490-460D-A6A5-BF41977E0AD6}">
      <dsp:nvSpPr>
        <dsp:cNvPr id="0" name=""/>
        <dsp:cNvSpPr/>
      </dsp:nvSpPr>
      <dsp:spPr>
        <a:xfrm rot="10800000">
          <a:off x="4068610" y="2084998"/>
          <a:ext cx="1906056" cy="1714896"/>
        </a:xfrm>
        <a:prstGeom prst="pieWedg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k-KZ" sz="1200" b="1" i="1" kern="1200" dirty="0" smtClean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200" b="1" i="1" kern="1200" dirty="0" smtClean="0">
              <a:latin typeface="+mn-lt"/>
            </a:rPr>
            <a:t>     Берілген пәннің міндетті бағдарламасына кірмейтін негізгі курстың жекеленген бөлімдерін тереңдетуге</a:t>
          </a:r>
          <a:endParaRPr lang="ru-RU" sz="1200" b="1" i="1" kern="1200" dirty="0">
            <a:solidFill>
              <a:schemeClr val="tx1"/>
            </a:solidFill>
            <a:latin typeface="+mn-lt"/>
          </a:endParaRPr>
        </a:p>
      </dsp:txBody>
      <dsp:txXfrm rot="10800000">
        <a:off x="4068610" y="2084998"/>
        <a:ext cx="1906056" cy="1714896"/>
      </dsp:txXfrm>
    </dsp:sp>
    <dsp:sp modelId="{D26E99BC-EC8C-4DC7-9898-14700CC8D584}">
      <dsp:nvSpPr>
        <dsp:cNvPr id="0" name=""/>
        <dsp:cNvSpPr/>
      </dsp:nvSpPr>
      <dsp:spPr>
        <a:xfrm rot="16200000">
          <a:off x="2349985" y="2071605"/>
          <a:ext cx="1714896" cy="1714896"/>
        </a:xfrm>
        <a:prstGeom prst="pieWedg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300" b="1" i="1" kern="1200" dirty="0" smtClean="0">
              <a:latin typeface="+mn-lt"/>
            </a:rPr>
            <a:t>Берілген пәннің жекелеген бөлімдерін тереңдетуге</a:t>
          </a:r>
          <a:endParaRPr lang="ru-RU" sz="1300" b="1" i="1" kern="1200" dirty="0">
            <a:solidFill>
              <a:schemeClr val="tx1"/>
            </a:solidFill>
            <a:latin typeface="+mn-lt"/>
          </a:endParaRPr>
        </a:p>
      </dsp:txBody>
      <dsp:txXfrm rot="16200000">
        <a:off x="2349985" y="2071605"/>
        <a:ext cx="1714896" cy="1714896"/>
      </dsp:txXfrm>
    </dsp:sp>
    <dsp:sp modelId="{04AC6607-95B6-496D-950C-2108DEA42EA1}">
      <dsp:nvSpPr>
        <dsp:cNvPr id="0" name=""/>
        <dsp:cNvSpPr/>
      </dsp:nvSpPr>
      <dsp:spPr>
        <a:xfrm>
          <a:off x="3808439" y="1675554"/>
          <a:ext cx="592094" cy="51486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657F33-1B6C-4C2A-8FF3-E970907FFBFA}">
      <dsp:nvSpPr>
        <dsp:cNvPr id="0" name=""/>
        <dsp:cNvSpPr/>
      </dsp:nvSpPr>
      <dsp:spPr>
        <a:xfrm rot="10800000">
          <a:off x="3808439" y="1873579"/>
          <a:ext cx="592094" cy="51486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0422069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b5e8da5d1a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b5e8da5d1a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E28B35-05FB-4678-9D22-39799A70C0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9100FD6-E24B-4760-A4D1-CB264F1506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CD53ED3-FC43-42A1-9D31-AE74E2C7A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25E5-A242-4E76-B4A2-37F106544DC6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F100293-BE90-43B0-8474-7C5BD066C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62AA951-3D40-4C15-B8F9-B8BAC18AA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xmlns="" val="356300332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F2F0C0-F16D-4295-92F3-F6923EA79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DD8D837-D00E-4337-97CA-A35977860E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5F2B014-F158-4545-9981-A746DD7CA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25E5-A242-4E76-B4A2-37F106544DC6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0C379BF-7C33-404E-B0E9-A6DF28285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E8DB9A3-0014-41FF-A5CA-D569F13B9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xmlns="" val="147940987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8E1DE2B-62A5-4532-96EC-5985221A67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A39538F-4973-4ED0-A22B-3B0E3650D3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86172C5-AA57-485A-9AB6-69873BC26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25E5-A242-4E76-B4A2-37F106544DC6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0ECCF4E-C7BC-486F-AF21-AFCEC64BD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B94AAD8-A2F3-4713-B09F-2AEF773FE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xmlns="" val="385917076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578290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87990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9E6D94-3B0B-4F05-94AD-C9B6B8C28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ED21C22-9621-42F7-B5C8-B5800E8BF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0330F89-D80E-4B52-B3A7-07DA1931C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25E5-A242-4E76-B4A2-37F106544DC6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9F65041-5574-420E-A846-C247E803F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6F22BAC-A09F-4E7B-BB85-0ED01AE64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xmlns="" val="405498176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331A3C-1C40-4D2D-9367-C3CF98E4F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EF06660-B0DB-4DD3-9889-D6E5EE101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DFFC273-413A-402C-ABFF-188193BAB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25E5-A242-4E76-B4A2-37F106544DC6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84A3D2B-891B-4BEA-8566-A9C30A5AA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E0E0900-BD85-4DD1-8FFA-ADDEE2415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xmlns="" val="81894366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F23DE6-6A28-4821-820B-8B16BD8EA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39E8CF3-03F3-4292-859B-A910F03057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4C75367-1C40-43DD-AAA1-12259FFC9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6B3426F-F755-4AF5-8B69-F75219E4F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25E5-A242-4E76-B4A2-37F106544DC6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248489B-B5D3-46B8-8772-3932B5271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F9F4206-4391-4A05-94C0-FE109A6E0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xmlns="" val="377142622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0E86E0-C953-475A-9518-E07C9B22D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4FB37B2-F116-4FE8-BA99-F4727237E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1CF10DF-A44F-4F2B-8160-DD004E30CF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60465D9-04E3-4921-A0DD-FC1E2C3089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9247A83-9796-4EF1-B7AC-47E5017229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2794B6C-A006-4D15-8532-64FCCE4A8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25E5-A242-4E76-B4A2-37F106544DC6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CC690EA-61E2-4164-8693-77861FDA3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7B5C780-280F-4F9E-B346-A6D0B2C52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xmlns="" val="381165334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E0DB27-09A5-4DF5-B8E6-311B660E7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50C4089-4D3B-4134-A514-51B09B08D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25E5-A242-4E76-B4A2-37F106544DC6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ACE23ED-C72D-4549-8F83-601098E13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8ECB509-B558-4C8A-B16E-8BC41A7CD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xmlns="" val="52619267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84CF5C0-DDA1-4D5C-B168-C53A2D22A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25E5-A242-4E76-B4A2-37F106544DC6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2E80FFD-45C7-4423-B724-273B96BF2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D725D4C-AF2A-4578-8CAA-B9714B12B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xmlns="" val="425663056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D210B0-9BBF-414B-8CEE-BDA40ACD2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539CB01-5A15-4039-9320-FF50E3348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8DD1E4E-FDF9-45FD-9DD4-2A044C75DA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A208BC3-3EC6-4C13-AB32-C31F60807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25E5-A242-4E76-B4A2-37F106544DC6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2047510-9B80-490F-A6E0-7EDEEB33E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BE22B7D-E0E8-42AB-82FA-90221DBFA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xmlns="" val="33212449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9C24B1-F6E7-4B69-B4C8-291C2B9D2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392F4C2-BEFC-45CF-96D5-ECED80B37F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072E6EA-D446-4FF0-9398-3C4AFF179F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00E077A-4B85-41F6-80E5-41C4F0569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25E5-A242-4E76-B4A2-37F106544DC6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1CAC38F-FCCC-4B39-807E-CE8E0ADA4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070EB84-7A61-4B40-8EFC-D5FE5B17C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xmlns="" val="286757763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91FACC-81BB-4E8C-89F0-73FADC4DD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6639FA7-11A1-47A9-8F65-2B8303901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B8757CE-2302-4177-94C0-C22B6E3245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D25E5-A242-4E76-B4A2-37F106544DC6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AAA4B7F-3C09-4DED-B2F4-1D9C7650B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577618F-011E-4FC5-B4E8-50350A4882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xmlns="" val="2610884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1121979" y="2643497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kk-K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 </a:t>
            </a:r>
            <a:r>
              <a:rPr lang="kk-K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логикалық ойлауын дамытуға бағытталған математика және физика бойынша арнайы курстардың тақырыптарын талдау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1314600" y="267575"/>
            <a:ext cx="6614100" cy="503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latin typeface="Times New Roman"/>
                <a:ea typeface="Times New Roman"/>
                <a:cs typeface="Times New Roman"/>
                <a:sym typeface="Times New Roman"/>
              </a:rPr>
              <a:t>Павлодар қаласының "Жас дарын" мамандандырылған мектебі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4E259B2-971C-49F9-9C66-F27ABAECC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524" y="1197339"/>
            <a:ext cx="4782123" cy="32635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kk-KZ" b="1" i="1" dirty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Оқу </a:t>
            </a:r>
            <a:r>
              <a:rPr lang="kk-KZ" b="1" i="1" dirty="0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жоспары </a:t>
            </a:r>
            <a:r>
              <a:rPr lang="kk-KZ" dirty="0" smtClean="0">
                <a:ea typeface="Tahoma" pitchFamily="34" charset="0"/>
                <a:cs typeface="Tahoma" pitchFamily="34" charset="0"/>
              </a:rPr>
              <a:t>- </a:t>
            </a:r>
            <a:r>
              <a:rPr lang="kk-KZ" dirty="0" smtClean="0">
                <a:ea typeface="Tahoma" pitchFamily="34" charset="0"/>
                <a:cs typeface="Tahoma" pitchFamily="34" charset="0"/>
              </a:rPr>
              <a:t>оқу пәндерінің тізбесі мен көлемін регламенттейтін, оқу жүктемесінің инварианттық және вариативтік компоненттерін белгілейтін нормативтік құқықтық </a:t>
            </a:r>
            <a:r>
              <a:rPr lang="kk-KZ" dirty="0" smtClean="0">
                <a:ea typeface="Tahoma" pitchFamily="34" charset="0"/>
                <a:cs typeface="Tahoma" pitchFamily="34" charset="0"/>
              </a:rPr>
              <a:t>акт</a:t>
            </a:r>
            <a:endParaRPr lang="kk-KZ" dirty="0"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kk-KZ" dirty="0"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kk-KZ" dirty="0"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kk-KZ" dirty="0">
                <a:ea typeface="Tahoma" pitchFamily="34" charset="0"/>
                <a:cs typeface="Tahoma" pitchFamily="34" charset="0"/>
              </a:rPr>
              <a:t>                          </a:t>
            </a:r>
            <a:r>
              <a:rPr lang="kk-KZ" dirty="0" smtClean="0">
                <a:ea typeface="Tahoma" pitchFamily="34" charset="0"/>
                <a:cs typeface="Tahoma" pitchFamily="34" charset="0"/>
              </a:rPr>
              <a:t>   М</a:t>
            </a:r>
            <a:r>
              <a:rPr lang="ru-RU" dirty="0" err="1">
                <a:ea typeface="Tahoma" pitchFamily="34" charset="0"/>
                <a:cs typeface="Tahoma" pitchFamily="34" charset="0"/>
              </a:rPr>
              <a:t>ектеп</a:t>
            </a:r>
            <a:endParaRPr lang="ru-RU" dirty="0"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kk-KZ" dirty="0">
                <a:ea typeface="Tahoma" pitchFamily="34" charset="0"/>
                <a:cs typeface="Tahoma" pitchFamily="34" charset="0"/>
              </a:rPr>
              <a:t>                  </a:t>
            </a:r>
            <a:r>
              <a:rPr lang="kk-KZ" dirty="0" smtClean="0">
                <a:ea typeface="Tahoma" pitchFamily="34" charset="0"/>
                <a:cs typeface="Tahoma" pitchFamily="34" charset="0"/>
              </a:rPr>
              <a:t>   Пән </a:t>
            </a:r>
            <a:r>
              <a:rPr lang="kk-KZ" dirty="0">
                <a:ea typeface="Tahoma" pitchFamily="34" charset="0"/>
                <a:cs typeface="Tahoma" pitchFamily="34" charset="0"/>
              </a:rPr>
              <a:t>мұғалімдері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531D3D3-10A5-4A3F-BB46-C53138C67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628" y="1210034"/>
            <a:ext cx="3423347" cy="3238301"/>
          </a:xfrm>
          <a:prstGeom prst="rect">
            <a:avLst/>
          </a:prstGeom>
        </p:spPr>
      </p:pic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xmlns="" id="{DFDA2597-B5D3-4731-88A6-CEA0D61E4EBB}"/>
              </a:ext>
            </a:extLst>
          </p:cNvPr>
          <p:cNvSpPr/>
          <p:nvPr/>
        </p:nvSpPr>
        <p:spPr>
          <a:xfrm>
            <a:off x="2612302" y="2840060"/>
            <a:ext cx="519953" cy="654423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263014" y="329092"/>
            <a:ext cx="95737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Білім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мазмұны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оқу жоспарларында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бағдарламаларында, оқулықтар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мен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оқу құралдарында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айқындалады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49572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9870235E-7E3A-480A-806E-1CB7878B21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0906406"/>
              </p:ext>
            </p:extLst>
          </p:nvPr>
        </p:nvGraphicFramePr>
        <p:xfrm>
          <a:off x="426263" y="580665"/>
          <a:ext cx="820897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xmlns="" id="{76FB7671-B963-4CD9-AC39-B55777E34B55}"/>
              </a:ext>
            </a:extLst>
          </p:cNvPr>
          <p:cNvCxnSpPr/>
          <p:nvPr/>
        </p:nvCxnSpPr>
        <p:spPr>
          <a:xfrm>
            <a:off x="1057835" y="277906"/>
            <a:ext cx="6777318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везда: 5 точек 7">
            <a:extLst>
              <a:ext uri="{FF2B5EF4-FFF2-40B4-BE49-F238E27FC236}">
                <a16:creationId xmlns:a16="http://schemas.microsoft.com/office/drawing/2014/main" xmlns="" id="{728F8FCE-083D-4DF1-ABF0-45C6467D99EA}"/>
              </a:ext>
            </a:extLst>
          </p:cNvPr>
          <p:cNvSpPr/>
          <p:nvPr/>
        </p:nvSpPr>
        <p:spPr>
          <a:xfrm>
            <a:off x="1512795" y="126440"/>
            <a:ext cx="385483" cy="39444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везда: 5 точек 8">
            <a:extLst>
              <a:ext uri="{FF2B5EF4-FFF2-40B4-BE49-F238E27FC236}">
                <a16:creationId xmlns:a16="http://schemas.microsoft.com/office/drawing/2014/main" xmlns="" id="{620169AF-5E9C-447D-AC7C-1A27D7CFC1E0}"/>
              </a:ext>
            </a:extLst>
          </p:cNvPr>
          <p:cNvSpPr/>
          <p:nvPr/>
        </p:nvSpPr>
        <p:spPr>
          <a:xfrm>
            <a:off x="2442884" y="118409"/>
            <a:ext cx="385483" cy="39444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везда: 5 точек 9">
            <a:extLst>
              <a:ext uri="{FF2B5EF4-FFF2-40B4-BE49-F238E27FC236}">
                <a16:creationId xmlns:a16="http://schemas.microsoft.com/office/drawing/2014/main" xmlns="" id="{52AABA1B-3E76-4904-BB0F-D5BF2CB56D55}"/>
              </a:ext>
            </a:extLst>
          </p:cNvPr>
          <p:cNvSpPr/>
          <p:nvPr/>
        </p:nvSpPr>
        <p:spPr>
          <a:xfrm>
            <a:off x="3550027" y="126440"/>
            <a:ext cx="385483" cy="39444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везда: 5 точек 10">
            <a:extLst>
              <a:ext uri="{FF2B5EF4-FFF2-40B4-BE49-F238E27FC236}">
                <a16:creationId xmlns:a16="http://schemas.microsoft.com/office/drawing/2014/main" xmlns="" id="{F5B1F6BD-0E18-4253-85C2-6CDC8BEDBCDD}"/>
              </a:ext>
            </a:extLst>
          </p:cNvPr>
          <p:cNvSpPr/>
          <p:nvPr/>
        </p:nvSpPr>
        <p:spPr>
          <a:xfrm>
            <a:off x="4401673" y="127374"/>
            <a:ext cx="385483" cy="39444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везда: 5 точек 11">
            <a:extLst>
              <a:ext uri="{FF2B5EF4-FFF2-40B4-BE49-F238E27FC236}">
                <a16:creationId xmlns:a16="http://schemas.microsoft.com/office/drawing/2014/main" xmlns="" id="{41396BAF-1844-4BD2-8932-A19CD6478E8A}"/>
              </a:ext>
            </a:extLst>
          </p:cNvPr>
          <p:cNvSpPr/>
          <p:nvPr/>
        </p:nvSpPr>
        <p:spPr>
          <a:xfrm>
            <a:off x="5244359" y="118409"/>
            <a:ext cx="385483" cy="39444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везда: 5 точек 12">
            <a:extLst>
              <a:ext uri="{FF2B5EF4-FFF2-40B4-BE49-F238E27FC236}">
                <a16:creationId xmlns:a16="http://schemas.microsoft.com/office/drawing/2014/main" xmlns="" id="{3142651B-CA15-4CA4-92C2-506227822D3F}"/>
              </a:ext>
            </a:extLst>
          </p:cNvPr>
          <p:cNvSpPr/>
          <p:nvPr/>
        </p:nvSpPr>
        <p:spPr>
          <a:xfrm>
            <a:off x="6096005" y="126440"/>
            <a:ext cx="385483" cy="39444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везда: 5 точек 13">
            <a:extLst>
              <a:ext uri="{FF2B5EF4-FFF2-40B4-BE49-F238E27FC236}">
                <a16:creationId xmlns:a16="http://schemas.microsoft.com/office/drawing/2014/main" xmlns="" id="{D2A46EF9-B23A-46C2-B9D9-23CE18F167E0}"/>
              </a:ext>
            </a:extLst>
          </p:cNvPr>
          <p:cNvSpPr/>
          <p:nvPr/>
        </p:nvSpPr>
        <p:spPr>
          <a:xfrm>
            <a:off x="6965579" y="98612"/>
            <a:ext cx="385483" cy="39444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BB9ECCEC-A30B-49D3-B101-8A672510C680}"/>
              </a:ext>
            </a:extLst>
          </p:cNvPr>
          <p:cNvSpPr/>
          <p:nvPr/>
        </p:nvSpPr>
        <p:spPr>
          <a:xfrm>
            <a:off x="1570381" y="14352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/>
              <a:t>5</a:t>
            </a:r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3592F0BF-1380-415F-863B-901FFA694666}"/>
              </a:ext>
            </a:extLst>
          </p:cNvPr>
          <p:cNvSpPr/>
          <p:nvPr/>
        </p:nvSpPr>
        <p:spPr>
          <a:xfrm>
            <a:off x="2503396" y="15155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/>
              <a:t>6</a:t>
            </a:r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292F6299-BE1E-4730-9DD8-72C166D5D030}"/>
              </a:ext>
            </a:extLst>
          </p:cNvPr>
          <p:cNvSpPr/>
          <p:nvPr/>
        </p:nvSpPr>
        <p:spPr>
          <a:xfrm>
            <a:off x="3596406" y="15155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/>
              <a:t>7</a:t>
            </a:r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A568267E-6D05-4DE9-9CA4-90BA8C27CD32}"/>
              </a:ext>
            </a:extLst>
          </p:cNvPr>
          <p:cNvSpPr/>
          <p:nvPr/>
        </p:nvSpPr>
        <p:spPr>
          <a:xfrm>
            <a:off x="4446494" y="15155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/>
              <a:t>8</a:t>
            </a:r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8E40950A-7A41-40C6-A160-A50D65E53463}"/>
              </a:ext>
            </a:extLst>
          </p:cNvPr>
          <p:cNvSpPr/>
          <p:nvPr/>
        </p:nvSpPr>
        <p:spPr>
          <a:xfrm>
            <a:off x="5312474" y="151641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/>
              <a:t>9</a:t>
            </a:r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525DBC83-3299-4A04-97DA-7859723C6192}"/>
              </a:ext>
            </a:extLst>
          </p:cNvPr>
          <p:cNvSpPr/>
          <p:nvPr/>
        </p:nvSpPr>
        <p:spPr>
          <a:xfrm>
            <a:off x="6083917" y="15155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/>
              <a:t>10</a:t>
            </a:r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2A262C12-F62C-401E-9DBE-608273DEF683}"/>
              </a:ext>
            </a:extLst>
          </p:cNvPr>
          <p:cNvSpPr/>
          <p:nvPr/>
        </p:nvSpPr>
        <p:spPr>
          <a:xfrm>
            <a:off x="6965051" y="130966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/>
              <a:t>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180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8C2A8E0-0304-45CC-B177-6DB979026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794424" cy="1382690"/>
          </a:xfrm>
          <a:prstGeom prst="rect">
            <a:avLst/>
          </a:prstGeom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/>
          <a:srcRect l="26077" t="8103" r="25923" b="7970"/>
          <a:stretch>
            <a:fillRect/>
          </a:stretch>
        </p:blipFill>
        <p:spPr bwMode="auto">
          <a:xfrm>
            <a:off x="1783037" y="0"/>
            <a:ext cx="5229656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8C8405D-B67D-4C91-81B2-46C1F16987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7999" y="3554472"/>
            <a:ext cx="2116001" cy="158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645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4147751" y="626165"/>
            <a:ext cx="49518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spcBef>
                <a:spcPts val="1200"/>
              </a:spcBef>
              <a:buSzPts val="990"/>
            </a:pPr>
            <a:r>
              <a:rPr lang="kk-KZ" sz="384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Қолданбалы курстың тақырыбы: «Физикадан қиындығы жоғары есептерді шешу әдістері»</a:t>
            </a:r>
            <a:endParaRPr sz="384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376" y="150174"/>
            <a:ext cx="3963375" cy="463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A624F2-58FC-40AB-9011-27F6EE97C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20775"/>
            <a:ext cx="8520600" cy="707400"/>
          </a:xfrm>
        </p:spPr>
        <p:txBody>
          <a:bodyPr/>
          <a:lstStyle/>
          <a:p>
            <a:pPr algn="ctr"/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Қолданбалы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физика (7-11)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82C5865-2979-4FDB-94F9-822504AC4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18" y="1088090"/>
            <a:ext cx="3879802" cy="36721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6229C43-9B41-4EFA-B03C-06EC9D8F8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500" y="1088090"/>
            <a:ext cx="3879802" cy="341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207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8425A8B-2853-401C-B52B-C8FD941D0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364937"/>
            <a:ext cx="8520600" cy="330270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kk-KZ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 РАХМЕТ!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954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</TotalTime>
  <Words>207</Words>
  <Application>Microsoft Office PowerPoint</Application>
  <PresentationFormat>Экран (16:9)</PresentationFormat>
  <Paragraphs>27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Times New Roman</vt:lpstr>
      <vt:lpstr>Calibri</vt:lpstr>
      <vt:lpstr>Tahoma</vt:lpstr>
      <vt:lpstr>Calibri Light</vt:lpstr>
      <vt:lpstr>Тема Office</vt:lpstr>
      <vt:lpstr>Оқушылардың логикалық ойлауын дамытуға бағытталған математика және физика бойынша арнайы курстардың тақырыптарын талдау</vt:lpstr>
      <vt:lpstr>Слайд 2</vt:lpstr>
      <vt:lpstr>Слайд 3</vt:lpstr>
      <vt:lpstr>Слайд 4</vt:lpstr>
      <vt:lpstr>Қолданбалы курстың тақырыбы: «Физикадан қиындығы жоғары есептерді шешу әдістері»</vt:lpstr>
      <vt:lpstr>Қолданбалы физика (7-11)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Оқушыларды пәндік олимпиадаларға (математика, физика, информатика) дайындау бойынша бағдарлама әзірлеу</dc:title>
  <dc:creator>User</dc:creator>
  <cp:lastModifiedBy>я</cp:lastModifiedBy>
  <cp:revision>20</cp:revision>
  <dcterms:modified xsi:type="dcterms:W3CDTF">2021-02-07T18:24:26Z</dcterms:modified>
</cp:coreProperties>
</file>