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5e8da5d1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5e8da5d1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5e8da5d1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5e8da5d1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5e8da5d1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5e8da5d1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5e8da5d1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5e8da5d1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5e8da5d1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5e8da5d1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5e8da5d1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5e8da5d1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5e8da5d1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5e8da5d1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5e8da5d1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5e8da5d1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5e8da5d1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5e8da5d1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5e8da5d1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5e8da5d1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5e8da5d1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5e8da5d1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5e8da5d1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5e8da5d1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5e8da5d1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5e8da5d1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5e8da5d1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5e8da5d1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5e8da5d1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5e8da5d1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5e8da5d1a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5e8da5d1a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5e8da5d1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5e8da5d1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5e8da5d1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5e8da5d1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lchibaeva27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het.colorado.edu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het.colorado.edu/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het.colorado.edu/" TargetMode="External"/><Relationship Id="rId4" Type="http://schemas.openxmlformats.org/officeDocument/2006/relationships/hyperlink" Target="https://drive.google.com/drive/folders/1yaqq4o9RcLJyO6mK_oPl3La-ftOlm9kX?usp=sharing" TargetMode="External"/><Relationship Id="rId5" Type="http://schemas.openxmlformats.org/officeDocument/2006/relationships/hyperlink" Target="https://drive.google.com/file/d/1tEJJZ36Cmf9K1ljMiFQgoQE9wVsL6xTX/view?usp=sharing" TargetMode="External"/><Relationship Id="rId6" Type="http://schemas.openxmlformats.org/officeDocument/2006/relationships/hyperlink" Target="https://drive.google.com/file/d/1LP6XgdlAiAv4vpGPRD5MBJ60aoUQnxiJ/view?usp=sharing" TargetMode="External"/><Relationship Id="rId7" Type="http://schemas.openxmlformats.org/officeDocument/2006/relationships/hyperlink" Target="https://drive.google.com/drive/folders/1bBMhBr9TurSjcdg6FS9Pgila1ythhIb_?usp=sharing" TargetMode="External"/><Relationship Id="rId8" Type="http://schemas.openxmlformats.org/officeDocument/2006/relationships/hyperlink" Target="https://drive.google.com/drive/folders/19TpRlCmolHLlGKSYX0IA-ZxMn03_HRXn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B5UY5feIlbqnd15M3Yxcpnl3_cL700r5/view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256450" y="195321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Оқушыларды пәндік олимпиадаларға (математика, физика, информатика) дайындау бойынша бағдарлама әзірлеу</a:t>
            </a:r>
            <a:endParaRPr sz="446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5696350" y="4199575"/>
            <a:ext cx="3186300" cy="79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Мальчибаева А.М.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физика пәні мұғалімі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e-mail: </a:t>
            </a:r>
            <a:r>
              <a:rPr lang="ru" u="sng">
                <a:solidFill>
                  <a:schemeClr val="hlink"/>
                </a:solidFill>
                <a:hlinkClick r:id="rId3"/>
              </a:rPr>
              <a:t>malchibaeva27@gmail.com</a:t>
            </a:r>
            <a:r>
              <a:rPr lang="ru"/>
              <a:t> 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314600" y="267575"/>
            <a:ext cx="66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Павлодар қаласының "Жас дарын" мамандандырылған мектебі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5" y="152400"/>
            <a:ext cx="7315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75" y="1325125"/>
            <a:ext cx="690562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/>
        </p:nvSpPr>
        <p:spPr>
          <a:xfrm>
            <a:off x="2953588" y="2440700"/>
            <a:ext cx="2606400" cy="44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275" y="2440700"/>
            <a:ext cx="301942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5150" y="2885900"/>
            <a:ext cx="5238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7350" y="3647900"/>
            <a:ext cx="581025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125" y="152400"/>
            <a:ext cx="528637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300" y="3548825"/>
            <a:ext cx="43434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50" y="400675"/>
            <a:ext cx="8986899" cy="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93125" y="1541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4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https://phet.colorado.edu/</a:t>
            </a:r>
            <a:r>
              <a:rPr b="0" lang="ru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54650"/>
            <a:ext cx="8881475" cy="40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2472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4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https://phet.colorado.edu/</a:t>
            </a:r>
            <a:r>
              <a:rPr b="0" lang="ru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13" y="1140800"/>
            <a:ext cx="8776776" cy="38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2123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Пайдалы сілтемелер: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067975"/>
            <a:ext cx="8520600" cy="35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https://phet.colorado.edu/</a:t>
            </a:r>
            <a:endParaRPr sz="2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https://drive.google.com/drive/folders/1yaqq4o9RcLJyO6mK_oPl3La-ftOlm9kX?usp=sharing</a:t>
            </a:r>
            <a:endParaRPr sz="2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https://drive.google.com/file/d/1tEJJZ36Cmf9K1ljMiFQgoQE9wVsL6xTX/view?usp=sharing</a:t>
            </a:r>
            <a:endParaRPr sz="2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https://drive.google.com/file/d/1LP6XgdlAiAv4vpGPRD5MBJ60aoUQnxiJ/view?usp=sharing</a:t>
            </a:r>
            <a:endParaRPr sz="2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https://drive.google.com/drive/folders/1bBMhBr9TurSjcdg6FS9Pgila1ythhIb_?usp=sharing</a:t>
            </a:r>
            <a:endParaRPr sz="2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https://drive.google.com/drive/folders/19TpRlCmolHLlGKSYX0IA-ZxMn03_HRXn?usp=sharing</a:t>
            </a:r>
            <a:endParaRPr sz="2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340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№3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Спортсмен 5 км қашықтыққа жарысқа кіріскен және бірінші шақырымды 200 с ішінде жүгіріп өтті. Келесі әр шақырымды ол  алдындағы шақырымнан t секунд ұзағырақ жүгіріп өтетін болған. Егер спортсмен барлық қашықтықты әр шақырымға 202 с кетіргендей жүгіріп өткен болса, t уақытын табыңыз.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2705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№4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38" y="1083800"/>
            <a:ext cx="8412327" cy="38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174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№5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00" y="718950"/>
            <a:ext cx="8581801" cy="42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Жауаптар: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№3   t = 1 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№4    67 мин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№5    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025" y="3244475"/>
            <a:ext cx="606769" cy="269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147750" y="922000"/>
            <a:ext cx="4951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222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Физика пәнінен олимпиадалық есептер шығару</a:t>
            </a:r>
            <a:endParaRPr sz="222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84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76" y="150174"/>
            <a:ext cx="3963375" cy="4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https://drive.google.com/file/d/1B5UY5feIlbqnd15M3Yxcpnl3_cL700r5/view?usp=sharing</a:t>
            </a:r>
            <a:endParaRPr sz="4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305" y="0"/>
            <a:ext cx="66653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54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№1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125" y="1304875"/>
            <a:ext cx="4095750" cy="223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>
            <a:off x="5490025" y="1138125"/>
            <a:ext cx="988200" cy="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7"/>
          <p:cNvCxnSpPr/>
          <p:nvPr/>
        </p:nvCxnSpPr>
        <p:spPr>
          <a:xfrm>
            <a:off x="7433925" y="2050350"/>
            <a:ext cx="0" cy="9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7"/>
          <p:cNvCxnSpPr/>
          <p:nvPr/>
        </p:nvCxnSpPr>
        <p:spPr>
          <a:xfrm>
            <a:off x="8422175" y="2061200"/>
            <a:ext cx="10800" cy="79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500" y="1863088"/>
            <a:ext cx="3898325" cy="128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825" y="366938"/>
            <a:ext cx="69913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625" y="423925"/>
            <a:ext cx="44100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53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53525" y="189075"/>
            <a:ext cx="936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№2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6525"/>
            <a:ext cx="37433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700" y="723075"/>
            <a:ext cx="7620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8550" y="1076088"/>
            <a:ext cx="58959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8550" y="2147650"/>
            <a:ext cx="54864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5374613" y="3200150"/>
            <a:ext cx="936000" cy="9447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9725" y="3267688"/>
            <a:ext cx="4857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8550" y="3879225"/>
            <a:ext cx="16383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06700" y="4433075"/>
            <a:ext cx="103822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