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1" autoAdjust="0"/>
    <p:restoredTop sz="94660"/>
  </p:normalViewPr>
  <p:slideViewPr>
    <p:cSldViewPr>
      <p:cViewPr varScale="1">
        <p:scale>
          <a:sx n="108" d="100"/>
          <a:sy n="108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82;&#1072;&#1079;%20&#1058;&#1072;&#1082;&#1089;&#1086;&#1085;&#1086;&#1084;&#1080;&#1103;%20&#1041;&#1083;&#1091;&#1084;&#1072;.doc" TargetMode="External"/><Relationship Id="rId1" Type="http://schemas.openxmlformats.org/officeDocument/2006/relationships/hyperlink" Target="&#1054;&#1179;&#1091;%20&#1073;&#1072;&#1171;&#1076;&#1072;&#1088;&#1083;&#1072;&#1084;&#1072;_&#1178;&#1072;&#1079;&#1072;&#1179;%20&#1090;&#1110;&#1083;&#1110;%20&#1058;1_2-4%20&#1089;&#1099;&#1085;&#1099;&#1087;.doc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2;&#1079;%20&#1058;&#1072;&#1082;&#1089;&#1086;&#1085;&#1086;&#1084;&#1080;&#1103;%20&#1041;&#1083;&#1091;&#1084;&#1072;.doc" TargetMode="External"/><Relationship Id="rId2" Type="http://schemas.openxmlformats.org/officeDocument/2006/relationships/hyperlink" Target="&#1054;&#1179;&#1091;%20&#1073;&#1072;&#1171;&#1076;&#1072;&#1088;&#1083;&#1072;&#1084;&#1072;_&#1178;&#1072;&#1079;&#1072;&#1179;%20&#1090;&#1110;&#1083;&#1110;%20&#1058;1_2-4%20&#1089;&#1099;&#1085;&#1099;&#1087;.doc" TargetMode="External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A64B0-5BD0-4902-84F6-5B9FF704DFB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A5E2DF-1B65-43CC-BC02-F1979DCFA0A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 мақсаттары</a:t>
          </a:r>
        </a:p>
        <a:p>
          <a:r>
            <a:rPr lang="kk-KZ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file"/>
            </a:rPr>
            <a:t>Оқу бағдарламасы, </a:t>
          </a:r>
          <a:r>
            <a:rPr lang="kk-KZ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пән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675FE-A5EB-4CCD-8470-8F7C5AB35F64}" type="parTrans" cxnId="{8419D780-A88F-4A7E-B290-082B4B5B2035}">
      <dgm:prSet/>
      <dgm:spPr/>
      <dgm:t>
        <a:bodyPr/>
        <a:lstStyle/>
        <a:p>
          <a:endParaRPr lang="ru-RU"/>
        </a:p>
      </dgm:t>
    </dgm:pt>
    <dgm:pt modelId="{A4CDBF00-E034-4DDE-AFFC-93E6C5A233CE}" type="sibTrans" cxnId="{8419D780-A88F-4A7E-B290-082B4B5B2035}">
      <dgm:prSet/>
      <dgm:spPr/>
      <dgm:t>
        <a:bodyPr/>
        <a:lstStyle/>
        <a:p>
          <a:endParaRPr lang="ru-RU"/>
        </a:p>
      </dgm:t>
    </dgm:pt>
    <dgm:pt modelId="{F6D3D37E-A209-4727-B74A-B0E9234202F8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Тапсырмалар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08DA4-529D-4719-906D-63658FE0928D}" type="parTrans" cxnId="{92EC355F-F352-4FB9-BABD-8B7F404540E6}">
      <dgm:prSet/>
      <dgm:spPr/>
      <dgm:t>
        <a:bodyPr/>
        <a:lstStyle/>
        <a:p>
          <a:endParaRPr lang="ru-RU"/>
        </a:p>
      </dgm:t>
    </dgm:pt>
    <dgm:pt modelId="{BE26CF7F-EEAC-4F34-9BF9-A326870B4F78}" type="sibTrans" cxnId="{92EC355F-F352-4FB9-BABD-8B7F404540E6}">
      <dgm:prSet/>
      <dgm:spPr/>
      <dgm:t>
        <a:bodyPr/>
        <a:lstStyle/>
        <a:p>
          <a:endParaRPr lang="ru-RU"/>
        </a:p>
      </dgm:t>
    </dgm:pt>
    <dgm:pt modelId="{6A436968-B295-4CDE-B015-B65539A75A00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Дескрипторлар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56A52-A9C2-4E8D-B63C-EED4BC54926D}" type="parTrans" cxnId="{040FE066-A3E9-44B3-95ED-A6B948C54384}">
      <dgm:prSet/>
      <dgm:spPr/>
      <dgm:t>
        <a:bodyPr/>
        <a:lstStyle/>
        <a:p>
          <a:endParaRPr lang="ru-RU"/>
        </a:p>
      </dgm:t>
    </dgm:pt>
    <dgm:pt modelId="{0DA175CA-DD2C-4192-9CB4-C2A797A6A445}" type="sibTrans" cxnId="{040FE066-A3E9-44B3-95ED-A6B948C54384}">
      <dgm:prSet/>
      <dgm:spPr/>
      <dgm:t>
        <a:bodyPr/>
        <a:lstStyle/>
        <a:p>
          <a:endParaRPr lang="ru-RU"/>
        </a:p>
      </dgm:t>
    </dgm:pt>
    <dgm:pt modelId="{2585B773-EF65-46A7-9937-79B9982B9BF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 критерийлері</a:t>
          </a:r>
        </a:p>
        <a:p>
          <a:r>
            <a:rPr lang="kk-K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file"/>
            </a:rPr>
            <a:t>Блум  таксономиясы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35408-A9C8-4225-8CE2-1EAB7A7AAFC2}" type="parTrans" cxnId="{4516BFED-746F-4E06-8150-8AC2FFC005EC}">
      <dgm:prSet/>
      <dgm:spPr/>
      <dgm:t>
        <a:bodyPr/>
        <a:lstStyle/>
        <a:p>
          <a:endParaRPr lang="ru-RU"/>
        </a:p>
      </dgm:t>
    </dgm:pt>
    <dgm:pt modelId="{FB370502-1A9D-4478-9DF3-DCBE1C585003}" type="sibTrans" cxnId="{4516BFED-746F-4E06-8150-8AC2FFC005EC}">
      <dgm:prSet/>
      <dgm:spPr/>
      <dgm:t>
        <a:bodyPr/>
        <a:lstStyle/>
        <a:p>
          <a:endParaRPr lang="ru-RU"/>
        </a:p>
      </dgm:t>
    </dgm:pt>
    <dgm:pt modelId="{F93F8A16-7BC8-4D3F-BABF-6E1B3D812D03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kk-KZ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 байланыс 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FBC2A-7D69-4BB3-AEC1-4AF8BBB21204}" type="parTrans" cxnId="{9274154D-9F09-4615-A049-0C970DA75A7E}">
      <dgm:prSet/>
      <dgm:spPr/>
      <dgm:t>
        <a:bodyPr/>
        <a:lstStyle/>
        <a:p>
          <a:endParaRPr lang="ru-RU"/>
        </a:p>
      </dgm:t>
    </dgm:pt>
    <dgm:pt modelId="{C5C7C722-66BE-4102-87C8-CA374D6F7AE0}" type="sibTrans" cxnId="{9274154D-9F09-4615-A049-0C970DA75A7E}">
      <dgm:prSet/>
      <dgm:spPr/>
      <dgm:t>
        <a:bodyPr/>
        <a:lstStyle/>
        <a:p>
          <a:endParaRPr lang="ru-RU"/>
        </a:p>
      </dgm:t>
    </dgm:pt>
    <dgm:pt modelId="{F6B8DBB6-325D-4666-AB63-19D10BC3CF11}" type="pres">
      <dgm:prSet presAssocID="{6A9A64B0-5BD0-4902-84F6-5B9FF704DFB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FB083-86F2-4F50-8F64-7668043D2969}" type="pres">
      <dgm:prSet presAssocID="{6A9A64B0-5BD0-4902-84F6-5B9FF704DFB8}" presName="cycle" presStyleCnt="0"/>
      <dgm:spPr/>
      <dgm:t>
        <a:bodyPr/>
        <a:lstStyle/>
        <a:p>
          <a:endParaRPr lang="ru-RU"/>
        </a:p>
      </dgm:t>
    </dgm:pt>
    <dgm:pt modelId="{57E78A47-F0F7-441B-96A0-B2D1A9D88C46}" type="pres">
      <dgm:prSet presAssocID="{6A9A64B0-5BD0-4902-84F6-5B9FF704DFB8}" presName="centerShape" presStyleCnt="0"/>
      <dgm:spPr/>
      <dgm:t>
        <a:bodyPr/>
        <a:lstStyle/>
        <a:p>
          <a:endParaRPr lang="ru-RU"/>
        </a:p>
      </dgm:t>
    </dgm:pt>
    <dgm:pt modelId="{2901260A-529D-4B46-922A-A1D017EDE928}" type="pres">
      <dgm:prSet presAssocID="{6A9A64B0-5BD0-4902-84F6-5B9FF704DFB8}" presName="connSite" presStyleLbl="node1" presStyleIdx="0" presStyleCnt="6"/>
      <dgm:spPr/>
      <dgm:t>
        <a:bodyPr/>
        <a:lstStyle/>
        <a:p>
          <a:endParaRPr lang="ru-RU"/>
        </a:p>
      </dgm:t>
    </dgm:pt>
    <dgm:pt modelId="{364FC8E4-9B18-41EC-B21E-4336495F4B08}" type="pres">
      <dgm:prSet presAssocID="{6A9A64B0-5BD0-4902-84F6-5B9FF704DFB8}" presName="visible" presStyleLbl="node1" presStyleIdx="0" presStyleCnt="6" custScaleX="75943" custScaleY="85308" custLinFactNeighborX="-198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33C59F16-1480-40A6-A746-A0DF34049BE1}" type="pres">
      <dgm:prSet presAssocID="{89F675FE-A5EB-4CCD-8470-8F7C5AB35F64}" presName="Name25" presStyleLbl="parChTrans1D1" presStyleIdx="0" presStyleCnt="5"/>
      <dgm:spPr/>
      <dgm:t>
        <a:bodyPr/>
        <a:lstStyle/>
        <a:p>
          <a:endParaRPr lang="ru-RU"/>
        </a:p>
      </dgm:t>
    </dgm:pt>
    <dgm:pt modelId="{8950D6FB-48F2-484A-8A3B-117FB63AE543}" type="pres">
      <dgm:prSet presAssocID="{D5A5E2DF-1B65-43CC-BC02-F1979DCFA0A6}" presName="node" presStyleCnt="0"/>
      <dgm:spPr/>
      <dgm:t>
        <a:bodyPr/>
        <a:lstStyle/>
        <a:p>
          <a:endParaRPr lang="ru-RU"/>
        </a:p>
      </dgm:t>
    </dgm:pt>
    <dgm:pt modelId="{4EEAD4AB-26BE-48EC-A210-3856E8991CE4}" type="pres">
      <dgm:prSet presAssocID="{D5A5E2DF-1B65-43CC-BC02-F1979DCFA0A6}" presName="parentNode" presStyleLbl="node1" presStyleIdx="1" presStyleCnt="6" custScaleX="430707" custScaleY="101810" custLinFactNeighborX="-49914" custLinFactNeighborY="-514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1C426-D382-42F5-A383-BE161BF496BD}" type="pres">
      <dgm:prSet presAssocID="{D5A5E2DF-1B65-43CC-BC02-F1979DCFA0A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64AB2-27D1-474B-B1B8-653B61338F11}" type="pres">
      <dgm:prSet presAssocID="{16A35408-A9C8-4225-8CE2-1EAB7A7AAFC2}" presName="Name25" presStyleLbl="parChTrans1D1" presStyleIdx="1" presStyleCnt="5"/>
      <dgm:spPr/>
      <dgm:t>
        <a:bodyPr/>
        <a:lstStyle/>
        <a:p>
          <a:endParaRPr lang="ru-RU"/>
        </a:p>
      </dgm:t>
    </dgm:pt>
    <dgm:pt modelId="{5E00B9B7-8E5F-4308-98F0-F5276B39DA49}" type="pres">
      <dgm:prSet presAssocID="{2585B773-EF65-46A7-9937-79B9982B9BF5}" presName="node" presStyleCnt="0"/>
      <dgm:spPr/>
    </dgm:pt>
    <dgm:pt modelId="{6F7A65B3-62B2-4173-AB86-EC2C9FDB55DB}" type="pres">
      <dgm:prSet presAssocID="{2585B773-EF65-46A7-9937-79B9982B9BF5}" presName="parentNode" presStyleLbl="node1" presStyleIdx="2" presStyleCnt="6" custScaleX="591554" custScaleY="139357" custLinFactX="100000" custLinFactNeighborX="190971" custLinFactNeighborY="-456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42EE8-D92D-4C7D-B447-DA1E8A766ED2}" type="pres">
      <dgm:prSet presAssocID="{2585B773-EF65-46A7-9937-79B9982B9BF5}" presName="childNode" presStyleLbl="revTx" presStyleIdx="0" presStyleCnt="0">
        <dgm:presLayoutVars>
          <dgm:bulletEnabled val="1"/>
        </dgm:presLayoutVars>
      </dgm:prSet>
      <dgm:spPr/>
    </dgm:pt>
    <dgm:pt modelId="{A3C03AB2-0FEF-400F-8E8D-02140C175331}" type="pres">
      <dgm:prSet presAssocID="{BB008DA4-529D-4719-906D-63658FE0928D}" presName="Name25" presStyleLbl="parChTrans1D1" presStyleIdx="2" presStyleCnt="5"/>
      <dgm:spPr/>
      <dgm:t>
        <a:bodyPr/>
        <a:lstStyle/>
        <a:p>
          <a:endParaRPr lang="ru-RU"/>
        </a:p>
      </dgm:t>
    </dgm:pt>
    <dgm:pt modelId="{EB39320A-4EB6-4EA4-92C1-A7D524A006DD}" type="pres">
      <dgm:prSet presAssocID="{F6D3D37E-A209-4727-B74A-B0E9234202F8}" presName="node" presStyleCnt="0"/>
      <dgm:spPr/>
    </dgm:pt>
    <dgm:pt modelId="{FED23E9F-D3B4-4AA5-8DC8-BE4720A3F87E}" type="pres">
      <dgm:prSet presAssocID="{F6D3D37E-A209-4727-B74A-B0E9234202F8}" presName="parentNode" presStyleLbl="node1" presStyleIdx="3" presStyleCnt="6" custScaleX="419727" custScaleY="120954" custLinFactX="74874" custLinFactNeighborX="100000" custLinFactNeighborY="175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80EAA-DC9F-4110-8605-52F97773C489}" type="pres">
      <dgm:prSet presAssocID="{F6D3D37E-A209-4727-B74A-B0E9234202F8}" presName="childNode" presStyleLbl="revTx" presStyleIdx="0" presStyleCnt="0">
        <dgm:presLayoutVars>
          <dgm:bulletEnabled val="1"/>
        </dgm:presLayoutVars>
      </dgm:prSet>
      <dgm:spPr/>
    </dgm:pt>
    <dgm:pt modelId="{315FC9A3-3BD2-4354-AC98-66A2E7728157}" type="pres">
      <dgm:prSet presAssocID="{A1056A52-A9C2-4E8D-B63C-EED4BC54926D}" presName="Name25" presStyleLbl="parChTrans1D1" presStyleIdx="3" presStyleCnt="5"/>
      <dgm:spPr/>
      <dgm:t>
        <a:bodyPr/>
        <a:lstStyle/>
        <a:p>
          <a:endParaRPr lang="ru-RU"/>
        </a:p>
      </dgm:t>
    </dgm:pt>
    <dgm:pt modelId="{85D4B054-93C1-4621-AFFD-5EE63FFB8239}" type="pres">
      <dgm:prSet presAssocID="{6A436968-B295-4CDE-B015-B65539A75A00}" presName="node" presStyleCnt="0"/>
      <dgm:spPr/>
    </dgm:pt>
    <dgm:pt modelId="{DA7BA208-8A1C-4306-B308-54DF77B0CC16}" type="pres">
      <dgm:prSet presAssocID="{6A436968-B295-4CDE-B015-B65539A75A00}" presName="parentNode" presStyleLbl="node1" presStyleIdx="4" presStyleCnt="6" custScaleX="387832" custLinFactNeighborX="-26457" custLinFactNeighborY="-113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6C2C3-B2CA-4FF8-A1F0-8045E737724F}" type="pres">
      <dgm:prSet presAssocID="{6A436968-B295-4CDE-B015-B65539A75A00}" presName="childNode" presStyleLbl="revTx" presStyleIdx="0" presStyleCnt="0">
        <dgm:presLayoutVars>
          <dgm:bulletEnabled val="1"/>
        </dgm:presLayoutVars>
      </dgm:prSet>
      <dgm:spPr/>
    </dgm:pt>
    <dgm:pt modelId="{B5AEC6DD-6C5D-4DA9-B1A5-56105E7C5F5E}" type="pres">
      <dgm:prSet presAssocID="{6FCFBC2A-7D69-4BB3-AEC1-4AF8BBB21204}" presName="Name25" presStyleLbl="parChTrans1D1" presStyleIdx="4" presStyleCnt="5"/>
      <dgm:spPr/>
      <dgm:t>
        <a:bodyPr/>
        <a:lstStyle/>
        <a:p>
          <a:endParaRPr lang="ru-RU"/>
        </a:p>
      </dgm:t>
    </dgm:pt>
    <dgm:pt modelId="{31214097-F495-4228-85C0-571B7C4F54C5}" type="pres">
      <dgm:prSet presAssocID="{F93F8A16-7BC8-4D3F-BABF-6E1B3D812D03}" presName="node" presStyleCnt="0"/>
      <dgm:spPr/>
    </dgm:pt>
    <dgm:pt modelId="{D59846F3-4C9C-44A2-A145-300C14C7C1D3}" type="pres">
      <dgm:prSet presAssocID="{F93F8A16-7BC8-4D3F-BABF-6E1B3D812D03}" presName="parentNode" presStyleLbl="node1" presStyleIdx="5" presStyleCnt="6" custScaleX="390675" custLinFactX="-100000" custLinFactNeighborX="-107165" custLinFactNeighborY="-352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EF4A9-2555-4896-A273-B3DEE7522237}" type="pres">
      <dgm:prSet presAssocID="{F93F8A16-7BC8-4D3F-BABF-6E1B3D812D0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40FE066-A3E9-44B3-95ED-A6B948C54384}" srcId="{6A9A64B0-5BD0-4902-84F6-5B9FF704DFB8}" destId="{6A436968-B295-4CDE-B015-B65539A75A00}" srcOrd="3" destOrd="0" parTransId="{A1056A52-A9C2-4E8D-B63C-EED4BC54926D}" sibTransId="{0DA175CA-DD2C-4192-9CB4-C2A797A6A445}"/>
    <dgm:cxn modelId="{C1E0E352-BBEF-49D8-BB4F-70599D84D8DC}" type="presOf" srcId="{F93F8A16-7BC8-4D3F-BABF-6E1B3D812D03}" destId="{D59846F3-4C9C-44A2-A145-300C14C7C1D3}" srcOrd="0" destOrd="0" presId="urn:microsoft.com/office/officeart/2005/8/layout/radial2"/>
    <dgm:cxn modelId="{AEFF85D1-4C61-4ECD-B532-AEF0D088811A}" type="presOf" srcId="{89F675FE-A5EB-4CCD-8470-8F7C5AB35F64}" destId="{33C59F16-1480-40A6-A746-A0DF34049BE1}" srcOrd="0" destOrd="0" presId="urn:microsoft.com/office/officeart/2005/8/layout/radial2"/>
    <dgm:cxn modelId="{8419D780-A88F-4A7E-B290-082B4B5B2035}" srcId="{6A9A64B0-5BD0-4902-84F6-5B9FF704DFB8}" destId="{D5A5E2DF-1B65-43CC-BC02-F1979DCFA0A6}" srcOrd="0" destOrd="0" parTransId="{89F675FE-A5EB-4CCD-8470-8F7C5AB35F64}" sibTransId="{A4CDBF00-E034-4DDE-AFFC-93E6C5A233CE}"/>
    <dgm:cxn modelId="{CD245758-312D-4E14-97FD-94C1EAEB9000}" type="presOf" srcId="{6A436968-B295-4CDE-B015-B65539A75A00}" destId="{DA7BA208-8A1C-4306-B308-54DF77B0CC16}" srcOrd="0" destOrd="0" presId="urn:microsoft.com/office/officeart/2005/8/layout/radial2"/>
    <dgm:cxn modelId="{EEAC4D97-180F-4E4A-A847-A44FB6803E97}" type="presOf" srcId="{BB008DA4-529D-4719-906D-63658FE0928D}" destId="{A3C03AB2-0FEF-400F-8E8D-02140C175331}" srcOrd="0" destOrd="0" presId="urn:microsoft.com/office/officeart/2005/8/layout/radial2"/>
    <dgm:cxn modelId="{9274154D-9F09-4615-A049-0C970DA75A7E}" srcId="{6A9A64B0-5BD0-4902-84F6-5B9FF704DFB8}" destId="{F93F8A16-7BC8-4D3F-BABF-6E1B3D812D03}" srcOrd="4" destOrd="0" parTransId="{6FCFBC2A-7D69-4BB3-AEC1-4AF8BBB21204}" sibTransId="{C5C7C722-66BE-4102-87C8-CA374D6F7AE0}"/>
    <dgm:cxn modelId="{4516BFED-746F-4E06-8150-8AC2FFC005EC}" srcId="{6A9A64B0-5BD0-4902-84F6-5B9FF704DFB8}" destId="{2585B773-EF65-46A7-9937-79B9982B9BF5}" srcOrd="1" destOrd="0" parTransId="{16A35408-A9C8-4225-8CE2-1EAB7A7AAFC2}" sibTransId="{FB370502-1A9D-4478-9DF3-DCBE1C585003}"/>
    <dgm:cxn modelId="{224599BE-785C-4240-80C9-E2932C3C9AA7}" type="presOf" srcId="{F6D3D37E-A209-4727-B74A-B0E9234202F8}" destId="{FED23E9F-D3B4-4AA5-8DC8-BE4720A3F87E}" srcOrd="0" destOrd="0" presId="urn:microsoft.com/office/officeart/2005/8/layout/radial2"/>
    <dgm:cxn modelId="{449E8129-A895-4550-A501-6A84A00646FE}" type="presOf" srcId="{2585B773-EF65-46A7-9937-79B9982B9BF5}" destId="{6F7A65B3-62B2-4173-AB86-EC2C9FDB55DB}" srcOrd="0" destOrd="0" presId="urn:microsoft.com/office/officeart/2005/8/layout/radial2"/>
    <dgm:cxn modelId="{92EC355F-F352-4FB9-BABD-8B7F404540E6}" srcId="{6A9A64B0-5BD0-4902-84F6-5B9FF704DFB8}" destId="{F6D3D37E-A209-4727-B74A-B0E9234202F8}" srcOrd="2" destOrd="0" parTransId="{BB008DA4-529D-4719-906D-63658FE0928D}" sibTransId="{BE26CF7F-EEAC-4F34-9BF9-A326870B4F78}"/>
    <dgm:cxn modelId="{E50926F1-7081-4DDA-AE9A-46B350D6B158}" type="presOf" srcId="{D5A5E2DF-1B65-43CC-BC02-F1979DCFA0A6}" destId="{4EEAD4AB-26BE-48EC-A210-3856E8991CE4}" srcOrd="0" destOrd="0" presId="urn:microsoft.com/office/officeart/2005/8/layout/radial2"/>
    <dgm:cxn modelId="{5FB64BE2-AAF7-4AD3-A90F-C3E797166697}" type="presOf" srcId="{6A9A64B0-5BD0-4902-84F6-5B9FF704DFB8}" destId="{F6B8DBB6-325D-4666-AB63-19D10BC3CF11}" srcOrd="0" destOrd="0" presId="urn:microsoft.com/office/officeart/2005/8/layout/radial2"/>
    <dgm:cxn modelId="{8A4E7B0E-7CCE-4D68-B8D0-F13ED42AC99A}" type="presOf" srcId="{6FCFBC2A-7D69-4BB3-AEC1-4AF8BBB21204}" destId="{B5AEC6DD-6C5D-4DA9-B1A5-56105E7C5F5E}" srcOrd="0" destOrd="0" presId="urn:microsoft.com/office/officeart/2005/8/layout/radial2"/>
    <dgm:cxn modelId="{6BE186C1-51F1-4853-AADF-56B50D1D7634}" type="presOf" srcId="{16A35408-A9C8-4225-8CE2-1EAB7A7AAFC2}" destId="{6E464AB2-27D1-474B-B1B8-653B61338F11}" srcOrd="0" destOrd="0" presId="urn:microsoft.com/office/officeart/2005/8/layout/radial2"/>
    <dgm:cxn modelId="{6059014E-4A92-4EDD-89A6-24CB314736AB}" type="presOf" srcId="{A1056A52-A9C2-4E8D-B63C-EED4BC54926D}" destId="{315FC9A3-3BD2-4354-AC98-66A2E7728157}" srcOrd="0" destOrd="0" presId="urn:microsoft.com/office/officeart/2005/8/layout/radial2"/>
    <dgm:cxn modelId="{81C36A3E-E511-4FC8-BB3B-E7F141534EF4}" type="presParOf" srcId="{F6B8DBB6-325D-4666-AB63-19D10BC3CF11}" destId="{27BFB083-86F2-4F50-8F64-7668043D2969}" srcOrd="0" destOrd="0" presId="urn:microsoft.com/office/officeart/2005/8/layout/radial2"/>
    <dgm:cxn modelId="{ADB1E470-D8C4-47A8-AC7D-CF38BC269F00}" type="presParOf" srcId="{27BFB083-86F2-4F50-8F64-7668043D2969}" destId="{57E78A47-F0F7-441B-96A0-B2D1A9D88C46}" srcOrd="0" destOrd="0" presId="urn:microsoft.com/office/officeart/2005/8/layout/radial2"/>
    <dgm:cxn modelId="{C68A0EEC-1DCE-4180-A9D4-C998EBB39721}" type="presParOf" srcId="{57E78A47-F0F7-441B-96A0-B2D1A9D88C46}" destId="{2901260A-529D-4B46-922A-A1D017EDE928}" srcOrd="0" destOrd="0" presId="urn:microsoft.com/office/officeart/2005/8/layout/radial2"/>
    <dgm:cxn modelId="{2472E539-61A8-4961-BC88-6AA42817027B}" type="presParOf" srcId="{57E78A47-F0F7-441B-96A0-B2D1A9D88C46}" destId="{364FC8E4-9B18-41EC-B21E-4336495F4B08}" srcOrd="1" destOrd="0" presId="urn:microsoft.com/office/officeart/2005/8/layout/radial2"/>
    <dgm:cxn modelId="{BC23A8CE-2957-4B61-9E28-C8B721E544A7}" type="presParOf" srcId="{27BFB083-86F2-4F50-8F64-7668043D2969}" destId="{33C59F16-1480-40A6-A746-A0DF34049BE1}" srcOrd="1" destOrd="0" presId="urn:microsoft.com/office/officeart/2005/8/layout/radial2"/>
    <dgm:cxn modelId="{6DE24710-6EFA-424A-BD55-6614E556F83F}" type="presParOf" srcId="{27BFB083-86F2-4F50-8F64-7668043D2969}" destId="{8950D6FB-48F2-484A-8A3B-117FB63AE543}" srcOrd="2" destOrd="0" presId="urn:microsoft.com/office/officeart/2005/8/layout/radial2"/>
    <dgm:cxn modelId="{6C280A4A-9D97-4011-A6E0-7AAE1938715C}" type="presParOf" srcId="{8950D6FB-48F2-484A-8A3B-117FB63AE543}" destId="{4EEAD4AB-26BE-48EC-A210-3856E8991CE4}" srcOrd="0" destOrd="0" presId="urn:microsoft.com/office/officeart/2005/8/layout/radial2"/>
    <dgm:cxn modelId="{80DF8FE7-DA8C-4401-A307-A23B3AF674A1}" type="presParOf" srcId="{8950D6FB-48F2-484A-8A3B-117FB63AE543}" destId="{0B91C426-D382-42F5-A383-BE161BF496BD}" srcOrd="1" destOrd="0" presId="urn:microsoft.com/office/officeart/2005/8/layout/radial2"/>
    <dgm:cxn modelId="{6BC3B95E-94AB-420D-B407-E02720708C7D}" type="presParOf" srcId="{27BFB083-86F2-4F50-8F64-7668043D2969}" destId="{6E464AB2-27D1-474B-B1B8-653B61338F11}" srcOrd="3" destOrd="0" presId="urn:microsoft.com/office/officeart/2005/8/layout/radial2"/>
    <dgm:cxn modelId="{047EBE39-5CD5-4965-8ACC-87A5D8D550D0}" type="presParOf" srcId="{27BFB083-86F2-4F50-8F64-7668043D2969}" destId="{5E00B9B7-8E5F-4308-98F0-F5276B39DA49}" srcOrd="4" destOrd="0" presId="urn:microsoft.com/office/officeart/2005/8/layout/radial2"/>
    <dgm:cxn modelId="{1672F2B6-0C2F-42A6-83F6-DE57082D5987}" type="presParOf" srcId="{5E00B9B7-8E5F-4308-98F0-F5276B39DA49}" destId="{6F7A65B3-62B2-4173-AB86-EC2C9FDB55DB}" srcOrd="0" destOrd="0" presId="urn:microsoft.com/office/officeart/2005/8/layout/radial2"/>
    <dgm:cxn modelId="{71C53C3B-715C-489A-A759-128F2C21C8BD}" type="presParOf" srcId="{5E00B9B7-8E5F-4308-98F0-F5276B39DA49}" destId="{44542EE8-D92D-4C7D-B447-DA1E8A766ED2}" srcOrd="1" destOrd="0" presId="urn:microsoft.com/office/officeart/2005/8/layout/radial2"/>
    <dgm:cxn modelId="{8A552E20-3AE0-430C-9B08-86E76289BCB6}" type="presParOf" srcId="{27BFB083-86F2-4F50-8F64-7668043D2969}" destId="{A3C03AB2-0FEF-400F-8E8D-02140C175331}" srcOrd="5" destOrd="0" presId="urn:microsoft.com/office/officeart/2005/8/layout/radial2"/>
    <dgm:cxn modelId="{65501B58-B07B-43EF-B8FB-3CDEBFC2254E}" type="presParOf" srcId="{27BFB083-86F2-4F50-8F64-7668043D2969}" destId="{EB39320A-4EB6-4EA4-92C1-A7D524A006DD}" srcOrd="6" destOrd="0" presId="urn:microsoft.com/office/officeart/2005/8/layout/radial2"/>
    <dgm:cxn modelId="{9D680E6F-A0D4-4917-8819-D17B91228A4D}" type="presParOf" srcId="{EB39320A-4EB6-4EA4-92C1-A7D524A006DD}" destId="{FED23E9F-D3B4-4AA5-8DC8-BE4720A3F87E}" srcOrd="0" destOrd="0" presId="urn:microsoft.com/office/officeart/2005/8/layout/radial2"/>
    <dgm:cxn modelId="{B7A22FF0-2A42-44C8-AA2A-840F11EBABF6}" type="presParOf" srcId="{EB39320A-4EB6-4EA4-92C1-A7D524A006DD}" destId="{60880EAA-DC9F-4110-8605-52F97773C489}" srcOrd="1" destOrd="0" presId="urn:microsoft.com/office/officeart/2005/8/layout/radial2"/>
    <dgm:cxn modelId="{F6190BAF-79EC-4ABA-97DA-939B1B002419}" type="presParOf" srcId="{27BFB083-86F2-4F50-8F64-7668043D2969}" destId="{315FC9A3-3BD2-4354-AC98-66A2E7728157}" srcOrd="7" destOrd="0" presId="urn:microsoft.com/office/officeart/2005/8/layout/radial2"/>
    <dgm:cxn modelId="{F033410C-BF23-4D76-AF7F-802D7F00DCEB}" type="presParOf" srcId="{27BFB083-86F2-4F50-8F64-7668043D2969}" destId="{85D4B054-93C1-4621-AFFD-5EE63FFB8239}" srcOrd="8" destOrd="0" presId="urn:microsoft.com/office/officeart/2005/8/layout/radial2"/>
    <dgm:cxn modelId="{233ADB05-3F4E-4031-8A37-50DF904CA4C3}" type="presParOf" srcId="{85D4B054-93C1-4621-AFFD-5EE63FFB8239}" destId="{DA7BA208-8A1C-4306-B308-54DF77B0CC16}" srcOrd="0" destOrd="0" presId="urn:microsoft.com/office/officeart/2005/8/layout/radial2"/>
    <dgm:cxn modelId="{5F247916-87DF-438A-8C72-E21C3C3D67B6}" type="presParOf" srcId="{85D4B054-93C1-4621-AFFD-5EE63FFB8239}" destId="{1726C2C3-B2CA-4FF8-A1F0-8045E737724F}" srcOrd="1" destOrd="0" presId="urn:microsoft.com/office/officeart/2005/8/layout/radial2"/>
    <dgm:cxn modelId="{96C5779E-E692-4BF0-97F5-2C62D08EC8E1}" type="presParOf" srcId="{27BFB083-86F2-4F50-8F64-7668043D2969}" destId="{B5AEC6DD-6C5D-4DA9-B1A5-56105E7C5F5E}" srcOrd="9" destOrd="0" presId="urn:microsoft.com/office/officeart/2005/8/layout/radial2"/>
    <dgm:cxn modelId="{1CE85911-33F4-4A03-8D61-E1AFF1CCD379}" type="presParOf" srcId="{27BFB083-86F2-4F50-8F64-7668043D2969}" destId="{31214097-F495-4228-85C0-571B7C4F54C5}" srcOrd="10" destOrd="0" presId="urn:microsoft.com/office/officeart/2005/8/layout/radial2"/>
    <dgm:cxn modelId="{6E965C15-2B7F-42BE-9267-C4E616F7952F}" type="presParOf" srcId="{31214097-F495-4228-85C0-571B7C4F54C5}" destId="{D59846F3-4C9C-44A2-A145-300C14C7C1D3}" srcOrd="0" destOrd="0" presId="urn:microsoft.com/office/officeart/2005/8/layout/radial2"/>
    <dgm:cxn modelId="{A7BB49AE-C4EC-40E5-9A2D-0A7A978E6D75}" type="presParOf" srcId="{31214097-F495-4228-85C0-571B7C4F54C5}" destId="{B3AEF4A9-2555-4896-A273-B3DEE752223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C6DD-6C5D-4DA9-B1A5-56105E7C5F5E}">
      <dsp:nvSpPr>
        <dsp:cNvPr id="0" name=""/>
        <dsp:cNvSpPr/>
      </dsp:nvSpPr>
      <dsp:spPr>
        <a:xfrm rot="5757771">
          <a:off x="1085820" y="2769330"/>
          <a:ext cx="689006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689006" y="14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FC9A3-3BD2-4354-AC98-66A2E7728157}">
      <dsp:nvSpPr>
        <dsp:cNvPr id="0" name=""/>
        <dsp:cNvSpPr/>
      </dsp:nvSpPr>
      <dsp:spPr>
        <a:xfrm rot="1997630">
          <a:off x="1873779" y="2422252"/>
          <a:ext cx="491123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491123" y="14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03AB2-0FEF-400F-8E8D-02140C175331}">
      <dsp:nvSpPr>
        <dsp:cNvPr id="0" name=""/>
        <dsp:cNvSpPr/>
      </dsp:nvSpPr>
      <dsp:spPr>
        <a:xfrm rot="142528">
          <a:off x="1913660" y="2058323"/>
          <a:ext cx="985051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985051" y="14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64AB2-27D1-474B-B1B8-653B61338F11}">
      <dsp:nvSpPr>
        <dsp:cNvPr id="0" name=""/>
        <dsp:cNvSpPr/>
      </dsp:nvSpPr>
      <dsp:spPr>
        <a:xfrm rot="20369538">
          <a:off x="1853769" y="1535953"/>
          <a:ext cx="1903431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1903431" y="14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59F16-1480-40A6-A746-A0DF34049BE1}">
      <dsp:nvSpPr>
        <dsp:cNvPr id="0" name=""/>
        <dsp:cNvSpPr/>
      </dsp:nvSpPr>
      <dsp:spPr>
        <a:xfrm rot="17179181">
          <a:off x="1280721" y="1152957"/>
          <a:ext cx="963874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963874" y="14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FC8E4-9B18-41EC-B21E-4336495F4B08}">
      <dsp:nvSpPr>
        <dsp:cNvPr id="0" name=""/>
        <dsp:cNvSpPr/>
      </dsp:nvSpPr>
      <dsp:spPr>
        <a:xfrm>
          <a:off x="838882" y="1540838"/>
          <a:ext cx="880087" cy="9886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AD4AB-26BE-48EC-A210-3856E8991CE4}">
      <dsp:nvSpPr>
        <dsp:cNvPr id="0" name=""/>
        <dsp:cNvSpPr/>
      </dsp:nvSpPr>
      <dsp:spPr>
        <a:xfrm>
          <a:off x="504058" y="-2567"/>
          <a:ext cx="2994823" cy="70791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 мақсаттары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file"/>
            </a:rPr>
            <a:t>Оқу бағдарламасы, </a:t>
          </a:r>
          <a:r>
            <a:rPr lang="kk-KZ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пән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640" y="101104"/>
        <a:ext cx="2117659" cy="500570"/>
      </dsp:txXfrm>
    </dsp:sp>
    <dsp:sp modelId="{6F7A65B3-62B2-4173-AB86-EC2C9FDB55DB}">
      <dsp:nvSpPr>
        <dsp:cNvPr id="0" name=""/>
        <dsp:cNvSpPr/>
      </dsp:nvSpPr>
      <dsp:spPr>
        <a:xfrm>
          <a:off x="2736302" y="322145"/>
          <a:ext cx="4113236" cy="96898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Бағалау критерийлері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 action="ppaction://hlinkfile"/>
            </a:rPr>
            <a:t>Блум  таксономиясы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8671" y="464050"/>
        <a:ext cx="2908498" cy="685177"/>
      </dsp:txXfrm>
    </dsp:sp>
    <dsp:sp modelId="{FED23E9F-D3B4-4AA5-8DC8-BE4720A3F87E}">
      <dsp:nvSpPr>
        <dsp:cNvPr id="0" name=""/>
        <dsp:cNvSpPr/>
      </dsp:nvSpPr>
      <dsp:spPr>
        <a:xfrm>
          <a:off x="2884397" y="1756359"/>
          <a:ext cx="2722975" cy="78468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Тапсырмалар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3167" y="1871274"/>
        <a:ext cx="1925435" cy="554857"/>
      </dsp:txXfrm>
    </dsp:sp>
    <dsp:sp modelId="{DA7BA208-8A1C-4306-B308-54DF77B0CC16}">
      <dsp:nvSpPr>
        <dsp:cNvPr id="0" name=""/>
        <dsp:cNvSpPr/>
      </dsp:nvSpPr>
      <dsp:spPr>
        <a:xfrm>
          <a:off x="1526331" y="2548673"/>
          <a:ext cx="2516056" cy="648749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Дескрипторлар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799" y="2643680"/>
        <a:ext cx="1779120" cy="458735"/>
      </dsp:txXfrm>
    </dsp:sp>
    <dsp:sp modelId="{D59846F3-4C9C-44A2-A145-300C14C7C1D3}">
      <dsp:nvSpPr>
        <dsp:cNvPr id="0" name=""/>
        <dsp:cNvSpPr/>
      </dsp:nvSpPr>
      <dsp:spPr>
        <a:xfrm>
          <a:off x="0" y="3125908"/>
          <a:ext cx="2716469" cy="69532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 байланыс 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818" y="3227736"/>
        <a:ext cx="1920833" cy="49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118BFD-CF72-4984-BE18-0C6D4B7DEA04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1E2410E-D775-4ADD-9B1F-66F06E31C6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3A9F-1EA5-4684-BBBA-D689A10185AD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1FF0-CF83-4DB3-AF5F-E39339ABE9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310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5C0E-5364-41E0-9BF2-C0EF295F2441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AA572-9273-42F0-9514-5189B0BB75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8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8B37-4E5F-4774-ADCD-A6700C16F992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549A3-EADD-45A8-9906-7E23B38C2D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843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3F61-2014-48F4-B411-BD341B46158B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A8231-328B-40A5-AA0A-B813DF8E00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38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148C-984D-45DC-BE25-D95EF7E4044F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3D75C-CFE7-4F56-AAC9-88F2683A2F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40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6094D-5723-4D6E-92BB-3AF7962543ED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AEF9C-FBB5-48F8-A363-1E3A8373AF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75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81D0-B904-4175-80EF-1484E2897879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63B2-1ED5-4FBA-BDE2-79DD8E575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36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6AD7-4A6C-434F-B49D-55A6380D45D6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328E8-97C2-45CC-BA29-463EA3F9EB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79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69CF-6469-4A57-A7E2-9735660076F4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93433-2754-4E1F-887A-27E15BDE7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0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8001-8219-42DA-9BA5-4C42B1187331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AE19A-A03D-4D96-A234-7E2FE8F3DC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17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58AF-67E4-47AC-9B88-89C658898833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A3F14-1ECC-46B2-96ED-810252FDA3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0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F4F7DE-DEA9-4441-8456-8B46432BC834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82B673-3AC9-4951-B7BA-6E5E45545C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6674" y="2852936"/>
            <a:ext cx="7772400" cy="1470025"/>
          </a:xfrm>
        </p:spPr>
        <p:txBody>
          <a:bodyPr/>
          <a:lstStyle/>
          <a:p>
            <a:r>
              <a:rPr lang="kk-KZ" alt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бағалау</a:t>
            </a:r>
            <a:endParaRPr lang="ru-RU" altLang="ru-RU" sz="6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:\Documents and Settings\Aida\Рабочий стол\НОвая ГРАФИКА сборник\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000636"/>
            <a:ext cx="1952628" cy="143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:\Documents and Settings\Aida\Рабочий стол\МОИ шаблоны ЭКСПЕРИМЕНТы\collag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295605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logo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47" y="428604"/>
            <a:ext cx="237052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mtClean="0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327" t="21526" r="22749" b="26449"/>
          <a:stretch/>
        </p:blipFill>
        <p:spPr>
          <a:xfrm>
            <a:off x="755576" y="260648"/>
            <a:ext cx="6120680" cy="44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mtClean="0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7850" t="12806" r="21621" b="66322"/>
          <a:stretch/>
        </p:blipFill>
        <p:spPr>
          <a:xfrm>
            <a:off x="323528" y="260648"/>
            <a:ext cx="7047783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9551" t="77152" r="19490" b="12632"/>
          <a:stretch/>
        </p:blipFill>
        <p:spPr>
          <a:xfrm>
            <a:off x="360643" y="4653136"/>
            <a:ext cx="698206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647" y="-165390"/>
            <a:ext cx="8229600" cy="1143000"/>
          </a:xfrm>
        </p:spPr>
        <p:txBody>
          <a:bodyPr/>
          <a:lstStyle/>
          <a:p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05.01.2021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2249"/>
              </p:ext>
            </p:extLst>
          </p:nvPr>
        </p:nvGraphicFramePr>
        <p:xfrm>
          <a:off x="755576" y="1296009"/>
          <a:ext cx="7704856" cy="4793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455">
                  <a:extLst>
                    <a:ext uri="{9D8B030D-6E8A-4147-A177-3AD203B41FA5}">
                      <a16:colId xmlns:a16="http://schemas.microsoft.com/office/drawing/2014/main" val="3581250629"/>
                    </a:ext>
                  </a:extLst>
                </a:gridCol>
                <a:gridCol w="3212401">
                  <a:extLst>
                    <a:ext uri="{9D8B030D-6E8A-4147-A177-3AD203B41FA5}">
                      <a16:colId xmlns:a16="http://schemas.microsoft.com/office/drawing/2014/main" val="1557162387"/>
                    </a:ext>
                  </a:extLst>
                </a:gridCol>
              </a:tblGrid>
              <a:tr h="40459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мақсаты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6737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8.1.1.1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иррационал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ə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сандар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ұғымдарын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меңгеру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01817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7.2.1.8 көпмүшені бірмүшеге көбейтуді  орындау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8479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8.1.3.12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үшбұрыштың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ауданы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формулаларын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қорытып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ə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қолдану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2583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9.2.4.4 келтіру формулаларын қорытып шығару және қолдану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6925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5.1.1.10 дұрыс және бұрыс бөлшектерді ажырату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207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6.1.2.13 таңбалары бірдей, таңбалары әртүрлі рационал сандарды қосуды орындау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77653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778611"/>
            <a:ext cx="7931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Таңдаған оқу мақсатына сәйкес бағалау критерийлерін құрастырыңыз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349248"/>
            <a:ext cx="7992889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дағдыларының</a:t>
            </a:r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деңгейлері</a:t>
            </a:r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неге </a:t>
            </a:r>
            <a:r>
              <a:rPr lang="ru-RU" altLang="ru-RU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493444" y="6081713"/>
            <a:ext cx="995862" cy="73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C0B01FEE-AC5D-4B00-AA82-9E9EFF4560D3}" type="slidenum">
              <a:rPr lang="en-US" altLang="en-US" smtClean="0">
                <a:solidFill>
                  <a:srgbClr val="FF3300"/>
                </a:solidFill>
                <a:latin typeface="Verdana" panose="020B0604030504040204" pitchFamily="34" charset="0"/>
              </a:rPr>
              <a:pPr/>
              <a:t>13</a:t>
            </a:fld>
            <a:endParaRPr lang="en-US" altLang="en-US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3572069" y="-1439862"/>
            <a:ext cx="115561" cy="21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77" tIns="53488" rIns="106977" bIns="53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BDB906D-F9D3-4359-B044-26324704CACF}"/>
              </a:ext>
            </a:extLst>
          </p:cNvPr>
          <p:cNvCxnSpPr/>
          <p:nvPr/>
        </p:nvCxnSpPr>
        <p:spPr>
          <a:xfrm>
            <a:off x="-2156344" y="7077076"/>
            <a:ext cx="0" cy="76945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3963" y="1391893"/>
            <a:ext cx="7632850" cy="93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77" tIns="53488" rIns="106977" bIns="534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Ойлау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дағдыларының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деңгейі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(ОДД) – </a:t>
            </a:r>
            <a:r>
              <a:rPr lang="kk-KZ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әрбір деңгейі ойлау дағдыларын анықтауды қалыптастыруға бағытталған оқу мақсаттарының иерархиялық өзара байланыстағы жүйесі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F20CA84-5E6B-4A88-9A82-97422847112C}"/>
              </a:ext>
            </a:extLst>
          </p:cNvPr>
          <p:cNvSpPr txBox="1">
            <a:spLocks/>
          </p:cNvSpPr>
          <p:nvPr/>
        </p:nvSpPr>
        <p:spPr bwMode="auto">
          <a:xfrm>
            <a:off x="1554269" y="-1249361"/>
            <a:ext cx="5377824" cy="172054"/>
          </a:xfrm>
          <a:prstGeom prst="rect">
            <a:avLst/>
          </a:prstGeom>
          <a:noFill/>
          <a:ln>
            <a:noFill/>
          </a:ln>
          <a:extLst/>
        </p:spPr>
        <p:txBody>
          <a:bodyPr lIns="106977" tIns="53488" rIns="106977" bIns="5348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4000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2E9BA64-ADB9-49CE-B006-0833C8110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71996"/>
              </p:ext>
            </p:extLst>
          </p:nvPr>
        </p:nvGraphicFramePr>
        <p:xfrm>
          <a:off x="755576" y="2636912"/>
          <a:ext cx="7560842" cy="362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5718">
                <a:tc>
                  <a:txBody>
                    <a:bodyPr/>
                    <a:lstStyle/>
                    <a:p>
                      <a:pPr algn="ctr"/>
                      <a:r>
                        <a:rPr lang="kk-KZ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мақсаты </a:t>
                      </a:r>
                    </a:p>
                  </a:txBody>
                  <a:tcPr marL="111650" marR="111650" marT="52799" marB="527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650" marR="111650" marT="52799" marB="527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критерийі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650" marR="111650" marT="52799" marB="527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650" marR="111650" marT="52799" marB="527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Ойлау дағдыларының деңгейлері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650" marR="111650" marT="52799" marB="527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132">
                <a:tc rowSpan="3"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ОМ</a:t>
                      </a:r>
                    </a:p>
                  </a:txBody>
                  <a:tcPr marL="111650" marR="111650" marT="52799" marB="527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1БК</a:t>
                      </a:r>
                    </a:p>
                  </a:txBody>
                  <a:tcPr marL="111650" marR="111650" marT="52799" marB="527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түсіну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650" marR="111650" marT="52799" marB="527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39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2БК</a:t>
                      </a:r>
                    </a:p>
                  </a:txBody>
                  <a:tcPr marL="111650" marR="111650" marT="52799" marB="527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11650" marR="111650" marT="52799" marB="527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925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3БК</a:t>
                      </a:r>
                    </a:p>
                  </a:txBody>
                  <a:tcPr marL="111650" marR="111650" marT="52799" marB="527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дағдылары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650" marR="111650" marT="52799" marB="527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6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mtClean="0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620688"/>
            <a:ext cx="393511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</a:p>
          <a:p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Ойлау дағдыларының </a:t>
            </a: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деңгейі:</a:t>
            </a:r>
          </a:p>
          <a:p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</a:p>
          <a:p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mtClean="0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88840"/>
            <a:ext cx="821712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Рахмет!!!</a:t>
            </a:r>
            <a:endParaRPr lang="ru-RU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6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9845EC-924B-40A2-B7F1-A3AF9F6B9CA7}" type="datetime1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CCE93F-E39D-460F-A505-D1B95410EF6F}" type="slidenum">
              <a:rPr lang="ru-RU" altLang="ru-RU">
                <a:solidFill>
                  <a:srgbClr val="898989"/>
                </a:solidFill>
              </a:rPr>
              <a:pPr/>
              <a:t>2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7088" y="2060848"/>
            <a:ext cx="56911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Бағалау деген не? Бағалау не үшін қажет?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Бағалаудың мақсаты қандай?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Бағалаудың мүдделі тараптары кімдер?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Бағалаудың қандай түрлері бар?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Критериалды бағалау дегеніміз не?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3397" y="548680"/>
            <a:ext cx="4299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mtClean="0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3586316" cy="962230"/>
          </a:xfrm>
        </p:spPr>
        <p:txBody>
          <a:bodyPr>
            <a:normAutofit/>
          </a:bodyPr>
          <a:lstStyle/>
          <a:p>
            <a:pPr algn="ctr"/>
            <a:r>
              <a:rPr lang="ru-RU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Бағалау дегеніміз</a:t>
            </a:r>
            <a:r>
              <a:rPr lang="ru-RU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3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4219" y="1773238"/>
            <a:ext cx="4602246" cy="2636410"/>
          </a:xfrm>
        </p:spPr>
        <p:txBody>
          <a:bodyPr/>
          <a:lstStyle/>
          <a:p>
            <a:pPr marL="360363" indent="-360363" eaLnBrk="1" hangingPunct="1">
              <a:buClr>
                <a:srgbClr val="0065BD"/>
              </a:buClr>
            </a:pPr>
            <a:r>
              <a:rPr lang="ru-RU" altLang="en-US" sz="18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altLang="en-US" sz="18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қу нәтижелері туралы д</a:t>
            </a:r>
            <a:r>
              <a:rPr lang="ru-RU" altLang="en-US" sz="18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әлелдерді жинау</a:t>
            </a:r>
            <a:r>
              <a:rPr lang="ru-RU" altLang="en-US" sz="18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үдерісі;</a:t>
            </a:r>
            <a:endParaRPr lang="en-US" altLang="en-US" sz="1800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spcBef>
                <a:spcPts val="1800"/>
              </a:spcBef>
            </a:pPr>
            <a:r>
              <a:rPr lang="ru-RU" altLang="en-US" sz="18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altLang="en-US" sz="18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altLang="en-US" sz="18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дәлелдердің негізінде</a:t>
            </a:r>
            <a:r>
              <a:rPr lang="ru-RU" altLang="en-US" sz="18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жұмысты бағалау үшін белгіленген</a:t>
            </a:r>
            <a:r>
              <a:rPr lang="ru-RU" altLang="en-US" sz="18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8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критерийлерді</a:t>
            </a:r>
            <a:r>
              <a:rPr lang="ru-RU" altLang="en-US" sz="18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altLang="en-US" sz="18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altLang="en-US" sz="1800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spcBef>
                <a:spcPts val="1800"/>
              </a:spcBef>
            </a:pPr>
            <a:r>
              <a:rPr lang="ru-RU" altLang="en-US" sz="18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Орындалған жұмыс туралы</a:t>
            </a:r>
            <a:r>
              <a:rPr lang="ru-RU" altLang="en-US" sz="18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қорытынды шығару.</a:t>
            </a:r>
            <a:endParaRPr lang="en-US" altLang="en-US" sz="1800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/>
            <a:endParaRPr lang="en-GB" sz="1800" dirty="0" smtClean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244" y="4375847"/>
            <a:ext cx="1707946" cy="136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9CD2202-DA36-4903-ABB7-7BF21DB8DE33}" type="slidenum">
              <a:rPr lang="en-GB" altLang="en-US" sz="900" smtClean="0"/>
              <a:pPr/>
              <a:t>3</a:t>
            </a:fld>
            <a:endParaRPr lang="en-GB" altLang="en-US" sz="900"/>
          </a:p>
        </p:txBody>
      </p:sp>
      <p:sp>
        <p:nvSpPr>
          <p:cNvPr id="11" name="Прямоугольник 10"/>
          <p:cNvSpPr/>
          <p:nvPr/>
        </p:nvSpPr>
        <p:spPr>
          <a:xfrm>
            <a:off x="5016511" y="1270327"/>
            <a:ext cx="36702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indent="-360363">
              <a:buClr>
                <a:srgbClr val="0065BD"/>
              </a:buClr>
            </a:pPr>
            <a:r>
              <a:rPr lang="kk-KZ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Оқушылар;</a:t>
            </a:r>
            <a:endParaRPr lang="en-GB" altLang="en-US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ru-RU" altLang="en-US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en-US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ru-RU" altLang="en-US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Мектептер</a:t>
            </a:r>
            <a:r>
              <a:rPr lang="ru-RU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en-US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kk-KZ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Мектеп әкімшілігі;</a:t>
            </a:r>
            <a:endParaRPr lang="en-GB" altLang="en-US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kk-KZ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Жұмыс берушілер;</a:t>
            </a:r>
            <a:endParaRPr lang="en-GB" altLang="en-US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ru-RU" altLang="en-US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қабылдаушы мемлекеттік</a:t>
            </a:r>
            <a:r>
              <a:rPr lang="ru-RU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органдар</a:t>
            </a:r>
            <a:r>
              <a:rPr lang="ru-RU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en-US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kk-KZ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Қоғам;</a:t>
            </a:r>
            <a:endParaRPr lang="en-GB" altLang="en-US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ru-RU" altLang="en-US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altLang="en-US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пікір</a:t>
            </a:r>
            <a:r>
              <a:rPr lang="ru-RU" altLang="en-US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en-US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74356" y="576360"/>
            <a:ext cx="5557685" cy="96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Бағалау</a:t>
            </a:r>
            <a:r>
              <a:rPr lang="ru-RU" altLang="en-US" sz="2400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ға мүдделі тараптар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mtClean="0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2185" y="196849"/>
            <a:ext cx="6561689" cy="1325563"/>
          </a:xfrm>
        </p:spPr>
        <p:txBody>
          <a:bodyPr/>
          <a:lstStyle/>
          <a:p>
            <a:r>
              <a:rPr lang="ru-RU" altLang="en-US" sz="3600" dirty="0" err="1" smtClean="0">
                <a:solidFill>
                  <a:srgbClr val="0070C0"/>
                </a:solidFill>
              </a:rPr>
              <a:t>Бағалау түрлері</a:t>
            </a:r>
            <a:endParaRPr lang="en-GB" alt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992982"/>
            <a:ext cx="6840760" cy="4751387"/>
          </a:xfrm>
        </p:spPr>
        <p:txBody>
          <a:bodyPr>
            <a:normAutofit/>
          </a:bodyPr>
          <a:lstStyle/>
          <a:p>
            <a:pPr eaLnBrk="1" hangingPunct="1">
              <a:buFont typeface="Webdings" pitchFamily="18" charset="2"/>
              <a:buNone/>
              <a:defRPr/>
            </a:pPr>
            <a:endParaRPr lang="en-GB" altLang="en-US" sz="2400" b="1" dirty="0" smtClean="0"/>
          </a:p>
          <a:p>
            <a:pPr marL="0" lvl="2" indent="0" eaLnBrk="1" hangingPunct="1">
              <a:spcBef>
                <a:spcPct val="0"/>
              </a:spcBef>
              <a:buClr>
                <a:srgbClr val="0065BD"/>
              </a:buClr>
              <a:buFont typeface="Webdings" pitchFamily="18" charset="2"/>
              <a:buNone/>
              <a:defRPr/>
            </a:pPr>
            <a:endParaRPr lang="kk-KZ" altLang="en-US" b="1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eaLnBrk="1" hangingPunct="1">
              <a:spcBef>
                <a:spcPct val="0"/>
              </a:spcBef>
              <a:buClr>
                <a:srgbClr val="0065BD"/>
              </a:buClr>
              <a:buFont typeface="Webdings" pitchFamily="18" charset="2"/>
              <a:buNone/>
              <a:defRPr/>
            </a:pPr>
            <a:r>
              <a:rPr lang="kk-KZ" altLang="en-US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Қалыптастырушы </a:t>
            </a:r>
            <a:r>
              <a:rPr lang="kk-KZ" altLang="en-US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en-GB" altLang="en-US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563" lvl="3" indent="-360363" eaLnBrk="1" hangingPunct="1">
              <a:buClr>
                <a:srgbClr val="0065BD"/>
              </a:buClr>
              <a:defRPr/>
            </a:pPr>
            <a:r>
              <a:rPr lang="ru-RU" altLang="en-US" sz="2400" i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Оқушыларды</a:t>
            </a:r>
            <a:r>
              <a:rPr lang="ru-RU" altLang="en-US" sz="2400" i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i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en-US" sz="2400" i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i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en-US" sz="2400" i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17563" lvl="3" indent="-360363" eaLnBrk="1" hangingPunct="1">
              <a:buClr>
                <a:srgbClr val="0065BD"/>
              </a:buClr>
              <a:buFont typeface="Webdings" pitchFamily="18" charset="2"/>
              <a:buNone/>
              <a:defRPr/>
            </a:pPr>
            <a:r>
              <a:rPr lang="ru-RU" altLang="en-US" sz="2400" i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en-US" sz="2400" i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оқыту үдерісінде бағалау</a:t>
            </a:r>
            <a:endParaRPr lang="ru-RU" altLang="en-US" sz="2400" i="1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563" lvl="3" indent="-360363" eaLnBrk="1" hangingPunct="1">
              <a:buClr>
                <a:srgbClr val="0065BD"/>
              </a:buClr>
              <a:buFont typeface="Webdings" pitchFamily="18" charset="2"/>
              <a:buNone/>
              <a:defRPr/>
            </a:pPr>
            <a:endParaRPr lang="kk-KZ" altLang="en-US" sz="2400" b="1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563" lvl="3" indent="-360363" eaLnBrk="1" hangingPunct="1">
              <a:buClr>
                <a:srgbClr val="0065BD"/>
              </a:buClr>
              <a:buFont typeface="Webdings" pitchFamily="18" charset="2"/>
              <a:buNone/>
              <a:defRPr/>
            </a:pPr>
            <a:r>
              <a:rPr lang="kk-KZ" altLang="en-US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Жиынтық </a:t>
            </a:r>
            <a:r>
              <a:rPr lang="kk-KZ" altLang="en-US" sz="24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en-GB" altLang="en-US" sz="2400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563" lvl="3" indent="-360363" eaLnBrk="1" hangingPunct="1">
              <a:buClr>
                <a:srgbClr val="0065BD"/>
              </a:buClr>
              <a:defRPr/>
            </a:pPr>
            <a:r>
              <a:rPr lang="ru-RU" altLang="en-US" sz="2400" i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Оқуды бағалау</a:t>
            </a:r>
            <a:endParaRPr lang="ru-RU" altLang="en-US" sz="2400" i="1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3" indent="0" eaLnBrk="1" hangingPunct="1">
              <a:buClr>
                <a:srgbClr val="0065BD"/>
              </a:buClr>
              <a:buNone/>
              <a:defRPr/>
            </a:pPr>
            <a:endParaRPr lang="en-GB" altLang="en-US" sz="1800" dirty="0" smtClean="0">
              <a:solidFill>
                <a:srgbClr val="020202"/>
              </a:solidFill>
            </a:endParaRPr>
          </a:p>
          <a:p>
            <a:pPr marL="817563" lvl="3" indent="-360363" eaLnBrk="1" hangingPunct="1">
              <a:buFont typeface="Webdings" pitchFamily="18" charset="2"/>
              <a:buNone/>
              <a:defRPr/>
            </a:pPr>
            <a:endParaRPr lang="en-GB" altLang="en-US" sz="1050" b="1" dirty="0" smtClean="0">
              <a:solidFill>
                <a:srgbClr val="404040"/>
              </a:solidFill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2183" y="1329003"/>
            <a:ext cx="161136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638" y="3368675"/>
            <a:ext cx="160872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"/>
          <p:cNvSpPr txBox="1">
            <a:spLocks/>
          </p:cNvSpPr>
          <p:nvPr/>
        </p:nvSpPr>
        <p:spPr bwMode="auto">
          <a:xfrm>
            <a:off x="7754075" y="6188074"/>
            <a:ext cx="171174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9EFEE7D-D9A9-4DFC-B2E1-1161B8BB5794}" type="slidenum">
              <a:rPr lang="en-GB" altLang="en-US" sz="1050" smtClean="0"/>
              <a:pPr/>
              <a:t>4</a:t>
            </a:fld>
            <a:endParaRPr lang="en-GB" altLang="en-US" sz="1050"/>
          </a:p>
        </p:txBody>
      </p:sp>
    </p:spTree>
    <p:extLst>
      <p:ext uri="{BB962C8B-B14F-4D97-AF65-F5344CB8AC3E}">
        <p14:creationId xmlns:p14="http://schemas.microsoft.com/office/powerpoint/2010/main" val="5664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mtClean="0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755576" y="1196752"/>
            <a:ext cx="86440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берейік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kk-K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қағ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идаттары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Қашан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кімдерге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формада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mtClean="0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992" y="1556792"/>
            <a:ext cx="9073008" cy="456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3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түзетуге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бағалаудың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en-US" b="1" dirty="0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endParaRPr lang="ru-RU" altLang="en-US" b="1" dirty="0">
              <a:solidFill>
                <a:srgbClr val="020202"/>
              </a:solidFill>
              <a:cs typeface="Arial" panose="020B0604020202020204" pitchFamily="34" charset="0"/>
            </a:endParaRPr>
          </a:p>
          <a:p>
            <a:pPr marL="36195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r>
              <a:rPr lang="ru-RU" altLang="en-US" b="1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ҚБ </a:t>
            </a:r>
            <a:r>
              <a:rPr lang="ru-RU" altLang="en-US" b="1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қағидаттары</a:t>
            </a:r>
            <a:r>
              <a:rPr lang="ru-RU" altLang="en-US" b="1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қамтылады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сыныптарда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жоспарларында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нақтыланып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белгіленбейді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мақсаттарына</a:t>
            </a: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жеткендігі</a:t>
            </a: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критерийлеріне</a:t>
            </a: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ілгерілеуі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ҚБ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altLang="en-US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8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cap="all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</a:t>
            </a:r>
            <a:r>
              <a:rPr lang="ru-RU" sz="2800" cap="all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z="1100" smtClean="0"/>
              <a:pPr>
                <a:defRPr/>
              </a:pPr>
              <a:t>05.01.2021</a:t>
            </a:fld>
            <a:endParaRPr lang="ru-RU" sz="11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z="1100" smtClean="0"/>
              <a:pPr/>
              <a:t>7</a:t>
            </a:fld>
            <a:endParaRPr lang="ru-RU" altLang="ru-RU" sz="110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58871" y="274802"/>
            <a:ext cx="6394675" cy="6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2000" cap="all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96844" y="1417638"/>
            <a:ext cx="7624581" cy="17355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7563" lvl="3" indent="-360363" algn="just">
              <a:lnSpc>
                <a:spcPct val="125000"/>
              </a:lnSpc>
              <a:buClr>
                <a:srgbClr val="0065BD"/>
              </a:buClr>
              <a:defRPr/>
            </a:pPr>
            <a:r>
              <a:rPr lang="ru-RU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     </a:t>
            </a:r>
            <a:endParaRPr lang="ru-RU" altLang="en-US" dirty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01645" y="1417638"/>
            <a:ext cx="7470756" cy="44596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5163" y="1394768"/>
            <a:ext cx="1267273" cy="364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59108" y="1406203"/>
            <a:ext cx="3222170" cy="402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Ақпараттандырады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9954" y="1417638"/>
            <a:ext cx="2337653" cy="3818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1643" y="1921694"/>
            <a:ext cx="1279135" cy="1276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қатысуымен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өткізеді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75538" y="1921694"/>
            <a:ext cx="3222170" cy="1276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ілгерілеуі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19954" y="1921694"/>
            <a:ext cx="2716731" cy="1276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дескрипторларды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бірін-бірі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15163" y="3386847"/>
            <a:ext cx="3532998" cy="3818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9957" y="3865165"/>
            <a:ext cx="3676019" cy="21249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мақсаттарына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ғалау критерийлерін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критерийлеріне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құрастырады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тапсырмаға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дескриптор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құрастырады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1" indent="-285750" defTabSz="5778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енгізеді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894230" y="3446066"/>
            <a:ext cx="3413102" cy="3818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Өткізілу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82977" y="4081934"/>
            <a:ext cx="3348529" cy="1836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жұппен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топпен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ауысатын топтар құрамында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бағалауды ұйымдастыру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mtClean="0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6" name="Picture 2" descr="Картинки по запросу алгорит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995613" cy="301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4048" y="1801834"/>
            <a:ext cx="3331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тапсырмаларын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алгоритмінің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C3F61-2014-48F4-B411-BD341B46158B}" type="datetime1">
              <a:rPr lang="ru-RU" smtClean="0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8231-328B-40A5-AA0A-B813DF8E008C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0877" y="1152482"/>
            <a:ext cx="82296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бағалау тиімді болуы үшін: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6972061"/>
              </p:ext>
            </p:extLst>
          </p:nvPr>
        </p:nvGraphicFramePr>
        <p:xfrm>
          <a:off x="1242965" y="2016578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98950" y="3056049"/>
            <a:ext cx="167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32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10" name="Прямая со стрелкой 9"/>
          <p:cNvCxnSpPr>
            <a:endCxn id="12" idx="2"/>
          </p:cNvCxnSpPr>
          <p:nvPr/>
        </p:nvCxnSpPr>
        <p:spPr>
          <a:xfrm>
            <a:off x="5182746" y="5029146"/>
            <a:ext cx="11204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94028" y="5151647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303223" y="4365104"/>
            <a:ext cx="2088232" cy="1328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Нәтижеге қол жеткізу алгоритмі (тапсырманы орындау қадамдары)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51377" y="5432505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Қолжетімді</a:t>
            </a:r>
          </a:p>
          <a:p>
            <a:pPr algn="ctr"/>
            <a:r>
              <a:rPr lang="kk-KZ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</a:p>
          <a:p>
            <a:pPr algn="ctr"/>
            <a:r>
              <a:rPr lang="kk-KZ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553200" y="3276596"/>
            <a:ext cx="1800200" cy="648072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ОДД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endCxn id="3" idx="2"/>
          </p:cNvCxnSpPr>
          <p:nvPr/>
        </p:nvCxnSpPr>
        <p:spPr>
          <a:xfrm flipV="1">
            <a:off x="3203848" y="3600632"/>
            <a:ext cx="3349352" cy="37708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- 21</Template>
  <TotalTime>116</TotalTime>
  <Words>544</Words>
  <Application>Microsoft Office PowerPoint</Application>
  <PresentationFormat>Экран (4:3)</PresentationFormat>
  <Paragraphs>152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Verdana</vt:lpstr>
      <vt:lpstr>Webdings</vt:lpstr>
      <vt:lpstr>Wingdings 2</vt:lpstr>
      <vt:lpstr>Тема Office</vt:lpstr>
      <vt:lpstr>Қалыптастырушы бағалау</vt:lpstr>
      <vt:lpstr>Презентация PowerPoint</vt:lpstr>
      <vt:lpstr>Бағалау дегеніміз </vt:lpstr>
      <vt:lpstr>Бағалау түрлері</vt:lpstr>
      <vt:lpstr>Қалыптастырушы бағалау</vt:lpstr>
      <vt:lpstr>Қалыптастырушы бағалау</vt:lpstr>
      <vt:lpstr>ҚАЛЫПТАСТЫРУШЫ БАҒаЛАУ</vt:lpstr>
      <vt:lpstr>Қалыптастырушы бағалауды ұйымдастыру</vt:lpstr>
      <vt:lpstr>Қалыптастырушы бағалау</vt:lpstr>
      <vt:lpstr>Презентация PowerPoint</vt:lpstr>
      <vt:lpstr>Презентация PowerPoint</vt:lpstr>
      <vt:lpstr>Бағалау критерийі</vt:lpstr>
      <vt:lpstr>Ойлау дағдыларының деңгейлері:  бұл неге маңызды?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Қалыптастырушы бағалау</dc:title>
  <dc:creator>Admin</dc:creator>
  <cp:lastModifiedBy>Admin</cp:lastModifiedBy>
  <cp:revision>10</cp:revision>
  <dcterms:created xsi:type="dcterms:W3CDTF">2021-01-02T15:46:44Z</dcterms:created>
  <dcterms:modified xsi:type="dcterms:W3CDTF">2021-01-05T08:58:44Z</dcterms:modified>
</cp:coreProperties>
</file>